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Proxima Nova"/>
      <p:regular r:id="rId12"/>
      <p:bold r:id="rId13"/>
      <p:italic r:id="rId14"/>
      <p:boldItalic r:id="rId15"/>
    </p:embeddedFont>
    <p:embeddedFont>
      <p:font typeface="Proxima Nova Semibold"/>
      <p:regular r:id="rId16"/>
      <p:bold r:id="rId17"/>
      <p:boldItalic r:id="rId18"/>
    </p:embeddedFont>
    <p:embeddedFont>
      <p:font typeface="Space Grotesk Light"/>
      <p:regular r:id="rId19"/>
      <p:bold r:id="rId20"/>
    </p:embeddedFont>
    <p:embeddedFont>
      <p:font typeface="Space Grotesk Medium"/>
      <p:regular r:id="rId21"/>
      <p:bold r:id="rId22"/>
    </p:embeddedFont>
    <p:embeddedFont>
      <p:font typeface="Space Grotesk SemiBold"/>
      <p:regular r:id="rId23"/>
      <p:bold r:id="rId24"/>
    </p:embeddedFont>
    <p:embeddedFont>
      <p:font typeface="Space Grotesk"/>
      <p:regular r:id="rId25"/>
      <p:bold r:id="rId26"/>
    </p:embeddedFont>
    <p:embeddedFont>
      <p:font typeface="Open Sans"/>
      <p:regular r:id="rId27"/>
      <p:bold r:id="rId28"/>
      <p:italic r:id="rId29"/>
      <p:boldItalic r:id="rId3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478">
          <p15:clr>
            <a:srgbClr val="A4A3A4"/>
          </p15:clr>
        </p15:guide>
        <p15:guide id="2" pos="2754">
          <p15:clr>
            <a:srgbClr val="A4A3A4"/>
          </p15:clr>
        </p15:guide>
        <p15:guide id="3" orient="horz" pos="2910">
          <p15:clr>
            <a:srgbClr val="9AA0A6"/>
          </p15:clr>
        </p15:guide>
        <p15:guide id="4" pos="5613">
          <p15:clr>
            <a:srgbClr val="9AA0A6"/>
          </p15:clr>
        </p15:guide>
        <p15:guide id="5" orient="horz" pos="1071">
          <p15:clr>
            <a:srgbClr val="9AA0A6"/>
          </p15:clr>
        </p15:guide>
        <p15:guide id="6" orient="horz" pos="1478">
          <p15:clr>
            <a:srgbClr val="9AA0A6"/>
          </p15:clr>
        </p15:guide>
        <p15:guide id="7" pos="261">
          <p15:clr>
            <a:srgbClr val="9AA0A6"/>
          </p15:clr>
        </p15:guide>
        <p15:guide id="8" pos="5255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478" orient="horz"/>
        <p:guide pos="2754"/>
        <p:guide pos="2910" orient="horz"/>
        <p:guide pos="5613"/>
        <p:guide pos="1071" orient="horz"/>
        <p:guide pos="1478" orient="horz"/>
        <p:guide pos="261"/>
        <p:guide pos="5255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SpaceGroteskLight-bold.fntdata"/><Relationship Id="rId22" Type="http://schemas.openxmlformats.org/officeDocument/2006/relationships/font" Target="fonts/SpaceGroteskMedium-bold.fntdata"/><Relationship Id="rId21" Type="http://schemas.openxmlformats.org/officeDocument/2006/relationships/font" Target="fonts/SpaceGroteskMedium-regular.fntdata"/><Relationship Id="rId24" Type="http://schemas.openxmlformats.org/officeDocument/2006/relationships/font" Target="fonts/SpaceGroteskSemiBold-bold.fntdata"/><Relationship Id="rId23" Type="http://schemas.openxmlformats.org/officeDocument/2006/relationships/font" Target="fonts/SpaceGroteskSemiBold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SpaceGrotesk-bold.fntdata"/><Relationship Id="rId25" Type="http://schemas.openxmlformats.org/officeDocument/2006/relationships/font" Target="fonts/SpaceGrotesk-regular.fntdata"/><Relationship Id="rId28" Type="http://schemas.openxmlformats.org/officeDocument/2006/relationships/font" Target="fonts/OpenSans-bold.fntdata"/><Relationship Id="rId27" Type="http://schemas.openxmlformats.org/officeDocument/2006/relationships/font" Target="fonts/OpenSans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OpenSans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schemas.openxmlformats.org/officeDocument/2006/relationships/font" Target="fonts/OpenSans-bold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ProximaNova-bold.fntdata"/><Relationship Id="rId12" Type="http://schemas.openxmlformats.org/officeDocument/2006/relationships/font" Target="fonts/ProximaNova-regular.fntdata"/><Relationship Id="rId15" Type="http://schemas.openxmlformats.org/officeDocument/2006/relationships/font" Target="fonts/ProximaNova-boldItalic.fntdata"/><Relationship Id="rId14" Type="http://schemas.openxmlformats.org/officeDocument/2006/relationships/font" Target="fonts/ProximaNova-italic.fntdata"/><Relationship Id="rId17" Type="http://schemas.openxmlformats.org/officeDocument/2006/relationships/font" Target="fonts/ProximaNovaSemibold-bold.fntdata"/><Relationship Id="rId16" Type="http://schemas.openxmlformats.org/officeDocument/2006/relationships/font" Target="fonts/ProximaNovaSemibold-regular.fntdata"/><Relationship Id="rId19" Type="http://schemas.openxmlformats.org/officeDocument/2006/relationships/font" Target="fonts/SpaceGroteskLight-regular.fntdata"/><Relationship Id="rId18" Type="http://schemas.openxmlformats.org/officeDocument/2006/relationships/font" Target="fonts/ProximaNovaSemibold-boldItalic.fntdata"/></Relationships>
</file>

<file path=ppt/media/image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jp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aa79bd3040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aa79bd3040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31a5c5518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131a5c5518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1c35c349e9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4" name="Google Shape;234;g1c35c349e9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1bc4d7bee79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91" name="Google Shape;291;g1bc4d7bee79_0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1c35c349e99_0_6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97" name="Google Shape;297;g1c35c349e99_0_6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1c35c349e99_0_4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1c35c349e99_0_4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2.jpg"/><Relationship Id="rId4" Type="http://schemas.openxmlformats.org/officeDocument/2006/relationships/image" Target="../media/image14.png"/><Relationship Id="rId5" Type="http://schemas.openxmlformats.org/officeDocument/2006/relationships/image" Target="../media/image5.png"/><Relationship Id="rId6" Type="http://schemas.openxmlformats.org/officeDocument/2006/relationships/image" Target="../media/image7.png"/><Relationship Id="rId7" Type="http://schemas.openxmlformats.org/officeDocument/2006/relationships/image" Target="../media/image9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4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7.png"/><Relationship Id="rId3" Type="http://schemas.openxmlformats.org/officeDocument/2006/relationships/image" Target="../media/image4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8.png"/><Relationship Id="rId3" Type="http://schemas.openxmlformats.org/officeDocument/2006/relationships/image" Target="../media/image4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8.png"/><Relationship Id="rId3" Type="http://schemas.openxmlformats.org/officeDocument/2006/relationships/image" Target="../media/image4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jpg"/><Relationship Id="rId3" Type="http://schemas.openxmlformats.org/officeDocument/2006/relationships/image" Target="../media/image3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26.png"/><Relationship Id="rId6" Type="http://schemas.openxmlformats.org/officeDocument/2006/relationships/image" Target="../media/image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Relationship Id="rId3" Type="http://schemas.openxmlformats.org/officeDocument/2006/relationships/image" Target="../media/image2.png"/><Relationship Id="rId4" Type="http://schemas.openxmlformats.org/officeDocument/2006/relationships/image" Target="../media/image7.png"/><Relationship Id="rId5" Type="http://schemas.openxmlformats.org/officeDocument/2006/relationships/image" Target="../media/image1.png"/><Relationship Id="rId6" Type="http://schemas.openxmlformats.org/officeDocument/2006/relationships/image" Target="../media/image4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26.png"/><Relationship Id="rId6" Type="http://schemas.openxmlformats.org/officeDocument/2006/relationships/image" Target="../media/image4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-14150" y="558925"/>
            <a:ext cx="1549500" cy="0"/>
          </a:xfrm>
          <a:prstGeom prst="straightConnector1">
            <a:avLst/>
          </a:prstGeom>
          <a:noFill/>
          <a:ln cap="flat" cmpd="sng" w="19050">
            <a:solidFill>
              <a:srgbClr val="AEFFC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" name="Google Shape;11;p2"/>
          <p:cNvSpPr txBox="1"/>
          <p:nvPr/>
        </p:nvSpPr>
        <p:spPr>
          <a:xfrm>
            <a:off x="3677525" y="2022100"/>
            <a:ext cx="4917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pic>
        <p:nvPicPr>
          <p:cNvPr id="12" name="Google Shape;12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89550" y="4620125"/>
            <a:ext cx="739049" cy="243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/>
          <p:cNvPicPr preferRelativeResize="0"/>
          <p:nvPr/>
        </p:nvPicPr>
        <p:blipFill rotWithShape="1">
          <a:blip r:embed="rId3">
            <a:alphaModFix/>
          </a:blip>
          <a:srcRect b="0" l="0" r="16359" t="34132"/>
          <a:stretch/>
        </p:blipFill>
        <p:spPr>
          <a:xfrm>
            <a:off x="428800" y="824775"/>
            <a:ext cx="2987401" cy="352462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" name="Google Shape;14;p2"/>
          <p:cNvCxnSpPr/>
          <p:nvPr/>
        </p:nvCxnSpPr>
        <p:spPr>
          <a:xfrm>
            <a:off x="3804800" y="1527125"/>
            <a:ext cx="3155100" cy="0"/>
          </a:xfrm>
          <a:prstGeom prst="straightConnector1">
            <a:avLst/>
          </a:prstGeom>
          <a:noFill/>
          <a:ln cap="flat" cmpd="sng" w="19050">
            <a:solidFill>
              <a:srgbClr val="DD266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" name="Google Shape;15;p2"/>
          <p:cNvCxnSpPr/>
          <p:nvPr/>
        </p:nvCxnSpPr>
        <p:spPr>
          <a:xfrm>
            <a:off x="3804800" y="1858900"/>
            <a:ext cx="2802000" cy="0"/>
          </a:xfrm>
          <a:prstGeom prst="straightConnector1">
            <a:avLst/>
          </a:prstGeom>
          <a:noFill/>
          <a:ln cap="flat" cmpd="sng" w="19050">
            <a:solidFill>
              <a:srgbClr val="DD266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" name="Google Shape;16;p2"/>
          <p:cNvSpPr txBox="1"/>
          <p:nvPr/>
        </p:nvSpPr>
        <p:spPr>
          <a:xfrm>
            <a:off x="3677525" y="1261750"/>
            <a:ext cx="4478400" cy="7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2024A"/>
                </a:solidFill>
                <a:latin typeface="Space Grotesk"/>
                <a:ea typeface="Space Grotesk"/>
                <a:cs typeface="Space Grotesk"/>
                <a:sym typeface="Space Grotesk"/>
              </a:rPr>
              <a:t>Escola de experiência,</a:t>
            </a:r>
            <a:endParaRPr b="1" sz="2400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rtl="0" algn="l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pt-BR" sz="2400">
                <a:solidFill>
                  <a:srgbClr val="02024A"/>
                </a:solidFill>
                <a:latin typeface="Space Grotesk"/>
                <a:ea typeface="Space Grotesk"/>
                <a:cs typeface="Space Grotesk"/>
                <a:sym typeface="Space Grotesk"/>
              </a:rPr>
              <a:t>tecnologia e futuro</a:t>
            </a:r>
            <a:endParaRPr b="1" sz="2400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7" name="Google Shape;17;p2"/>
          <p:cNvSpPr txBox="1"/>
          <p:nvPr>
            <p:ph type="title"/>
          </p:nvPr>
        </p:nvSpPr>
        <p:spPr>
          <a:xfrm>
            <a:off x="311700" y="249150"/>
            <a:ext cx="4526700" cy="2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2024A"/>
              </a:buClr>
              <a:buSzPts val="1500"/>
              <a:buNone/>
              <a:defRPr b="1" sz="1500">
                <a:solidFill>
                  <a:srgbClr val="02024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9pPr>
          </a:lstStyle>
          <a:p/>
        </p:txBody>
      </p:sp>
      <p:sp>
        <p:nvSpPr>
          <p:cNvPr id="18" name="Google Shape;18;p2"/>
          <p:cNvSpPr txBox="1"/>
          <p:nvPr>
            <p:ph idx="1" type="subTitle"/>
          </p:nvPr>
        </p:nvSpPr>
        <p:spPr>
          <a:xfrm>
            <a:off x="3804800" y="2157150"/>
            <a:ext cx="4155600" cy="6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  <p:pic>
        <p:nvPicPr>
          <p:cNvPr id="19" name="Google Shape;19;p2"/>
          <p:cNvPicPr preferRelativeResize="0"/>
          <p:nvPr/>
        </p:nvPicPr>
        <p:blipFill rotWithShape="1">
          <a:blip r:embed="rId4">
            <a:alphaModFix/>
          </a:blip>
          <a:srcRect b="0" l="0" r="7604" t="0"/>
          <a:stretch/>
        </p:blipFill>
        <p:spPr>
          <a:xfrm>
            <a:off x="0" y="-23225"/>
            <a:ext cx="9144003" cy="5189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2800" y="233425"/>
            <a:ext cx="161925" cy="161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83200" y="4196525"/>
            <a:ext cx="161925" cy="161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22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71775" y="4772175"/>
            <a:ext cx="161925" cy="161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23;p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flipH="1">
            <a:off x="7949075" y="3343188"/>
            <a:ext cx="2295525" cy="229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487745" y="395350"/>
            <a:ext cx="1299550" cy="9498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titulo a esquerda roxo">
  <p:cSld name="MAIN_POINT_1">
    <p:bg>
      <p:bgPr>
        <a:solidFill>
          <a:srgbClr val="7C2ECB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6162538" y="-1054600"/>
            <a:ext cx="2295525" cy="229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0963" y="-155175"/>
            <a:ext cx="3709850" cy="370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358562" y="4403713"/>
            <a:ext cx="1181400" cy="11814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3" name="Google Shape;113;p11"/>
          <p:cNvGrpSpPr/>
          <p:nvPr/>
        </p:nvGrpSpPr>
        <p:grpSpPr>
          <a:xfrm>
            <a:off x="1287529" y="4356378"/>
            <a:ext cx="481086" cy="257959"/>
            <a:chOff x="1019875" y="4108325"/>
            <a:chExt cx="697125" cy="373800"/>
          </a:xfrm>
        </p:grpSpPr>
        <p:sp>
          <p:nvSpPr>
            <p:cNvPr id="114" name="Google Shape;114;p11"/>
            <p:cNvSpPr/>
            <p:nvPr/>
          </p:nvSpPr>
          <p:spPr>
            <a:xfrm>
              <a:off x="1246700" y="4110700"/>
              <a:ext cx="239200" cy="368550"/>
            </a:xfrm>
            <a:custGeom>
              <a:rect b="b" l="l" r="r" t="t"/>
              <a:pathLst>
                <a:path extrusionOk="0" h="14742" w="9568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>
              <a:off x="10198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>
              <a:off x="1243850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14725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" name="Google Shape;118;p11"/>
          <p:cNvSpPr txBox="1"/>
          <p:nvPr>
            <p:ph type="title"/>
          </p:nvPr>
        </p:nvSpPr>
        <p:spPr>
          <a:xfrm>
            <a:off x="1085675" y="1090925"/>
            <a:ext cx="44976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9" name="Google Shape;119;p11"/>
          <p:cNvSpPr txBox="1"/>
          <p:nvPr>
            <p:ph idx="2" type="title"/>
          </p:nvPr>
        </p:nvSpPr>
        <p:spPr>
          <a:xfrm>
            <a:off x="1146525" y="2606525"/>
            <a:ext cx="3921600" cy="9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20" name="Google Shape;120;p1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titulo a esquerda ">
  <p:cSld name="SECTION_TITLE_AND_DESCRIPTION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40375" y="0"/>
            <a:ext cx="9239376" cy="51971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3" name="Google Shape;123;p12"/>
          <p:cNvGrpSpPr/>
          <p:nvPr/>
        </p:nvGrpSpPr>
        <p:grpSpPr>
          <a:xfrm>
            <a:off x="1287529" y="4356378"/>
            <a:ext cx="481086" cy="257959"/>
            <a:chOff x="1019875" y="4108325"/>
            <a:chExt cx="697125" cy="373800"/>
          </a:xfrm>
        </p:grpSpPr>
        <p:sp>
          <p:nvSpPr>
            <p:cNvPr id="124" name="Google Shape;124;p12"/>
            <p:cNvSpPr/>
            <p:nvPr/>
          </p:nvSpPr>
          <p:spPr>
            <a:xfrm>
              <a:off x="1246700" y="4110700"/>
              <a:ext cx="239200" cy="368550"/>
            </a:xfrm>
            <a:custGeom>
              <a:rect b="b" l="l" r="r" t="t"/>
              <a:pathLst>
                <a:path extrusionOk="0" h="14742" w="9568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2"/>
            <p:cNvSpPr/>
            <p:nvPr/>
          </p:nvSpPr>
          <p:spPr>
            <a:xfrm>
              <a:off x="10198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2"/>
            <p:cNvSpPr/>
            <p:nvPr/>
          </p:nvSpPr>
          <p:spPr>
            <a:xfrm>
              <a:off x="1243850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2"/>
            <p:cNvSpPr/>
            <p:nvPr/>
          </p:nvSpPr>
          <p:spPr>
            <a:xfrm>
              <a:off x="14725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8" name="Google Shape;128;p12"/>
          <p:cNvSpPr txBox="1"/>
          <p:nvPr>
            <p:ph type="title"/>
          </p:nvPr>
        </p:nvSpPr>
        <p:spPr>
          <a:xfrm>
            <a:off x="1085675" y="1090925"/>
            <a:ext cx="44976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9" name="Google Shape;129;p12"/>
          <p:cNvSpPr txBox="1"/>
          <p:nvPr>
            <p:ph idx="2" type="title"/>
          </p:nvPr>
        </p:nvSpPr>
        <p:spPr>
          <a:xfrm>
            <a:off x="1146525" y="2606525"/>
            <a:ext cx="3921600" cy="9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30" name="Google Shape;130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titulo ao centro fundo de estrelas">
  <p:cSld name="CAPTION_ONLY">
    <p:bg>
      <p:bgPr>
        <a:solidFill>
          <a:srgbClr val="040427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133" name="Google Shape;133;p13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>
            <a:off x="-54900" y="-30875"/>
            <a:ext cx="9198898" cy="51743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" name="Google Shape;134;p13"/>
          <p:cNvGrpSpPr/>
          <p:nvPr/>
        </p:nvGrpSpPr>
        <p:grpSpPr>
          <a:xfrm>
            <a:off x="4032754" y="3643153"/>
            <a:ext cx="481086" cy="257959"/>
            <a:chOff x="1019875" y="4108325"/>
            <a:chExt cx="697125" cy="373800"/>
          </a:xfrm>
        </p:grpSpPr>
        <p:sp>
          <p:nvSpPr>
            <p:cNvPr id="135" name="Google Shape;135;p13"/>
            <p:cNvSpPr/>
            <p:nvPr/>
          </p:nvSpPr>
          <p:spPr>
            <a:xfrm>
              <a:off x="1246700" y="4110700"/>
              <a:ext cx="239200" cy="368550"/>
            </a:xfrm>
            <a:custGeom>
              <a:rect b="b" l="l" r="r" t="t"/>
              <a:pathLst>
                <a:path extrusionOk="0" h="14742" w="9568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3"/>
            <p:cNvSpPr/>
            <p:nvPr/>
          </p:nvSpPr>
          <p:spPr>
            <a:xfrm>
              <a:off x="10198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13"/>
            <p:cNvSpPr/>
            <p:nvPr/>
          </p:nvSpPr>
          <p:spPr>
            <a:xfrm>
              <a:off x="1243850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3"/>
            <p:cNvSpPr/>
            <p:nvPr/>
          </p:nvSpPr>
          <p:spPr>
            <a:xfrm>
              <a:off x="14725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3"/>
          <p:cNvSpPr txBox="1"/>
          <p:nvPr>
            <p:ph type="title"/>
          </p:nvPr>
        </p:nvSpPr>
        <p:spPr>
          <a:xfrm>
            <a:off x="1777450" y="1090925"/>
            <a:ext cx="49917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BEFECD"/>
              </a:buClr>
              <a:buSzPts val="3000"/>
              <a:buNone/>
              <a:defRPr b="1" sz="3000">
                <a:solidFill>
                  <a:srgbClr val="BEFECD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0" name="Google Shape;140;p13"/>
          <p:cNvSpPr txBox="1"/>
          <p:nvPr>
            <p:ph idx="2" type="title"/>
          </p:nvPr>
        </p:nvSpPr>
        <p:spPr>
          <a:xfrm>
            <a:off x="2312500" y="2606525"/>
            <a:ext cx="3921600" cy="9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41" name="Google Shape;14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titulo ao centro fundo de estrelas roxo">
  <p:cSld name="CAPTION_ONLY_1">
    <p:bg>
      <p:bgPr>
        <a:solidFill>
          <a:srgbClr val="7C2ECB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144" name="Google Shape;144;p14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>
            <a:off x="-27450" y="-15437"/>
            <a:ext cx="9198898" cy="51743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5" name="Google Shape;145;p14"/>
          <p:cNvGrpSpPr/>
          <p:nvPr/>
        </p:nvGrpSpPr>
        <p:grpSpPr>
          <a:xfrm>
            <a:off x="4032754" y="3643153"/>
            <a:ext cx="481086" cy="257959"/>
            <a:chOff x="1019875" y="4108325"/>
            <a:chExt cx="697125" cy="373800"/>
          </a:xfrm>
        </p:grpSpPr>
        <p:sp>
          <p:nvSpPr>
            <p:cNvPr id="146" name="Google Shape;146;p14"/>
            <p:cNvSpPr/>
            <p:nvPr/>
          </p:nvSpPr>
          <p:spPr>
            <a:xfrm>
              <a:off x="1246700" y="4110700"/>
              <a:ext cx="239200" cy="368550"/>
            </a:xfrm>
            <a:custGeom>
              <a:rect b="b" l="l" r="r" t="t"/>
              <a:pathLst>
                <a:path extrusionOk="0" h="14742" w="9568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4"/>
            <p:cNvSpPr/>
            <p:nvPr/>
          </p:nvSpPr>
          <p:spPr>
            <a:xfrm>
              <a:off x="10198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4"/>
            <p:cNvSpPr/>
            <p:nvPr/>
          </p:nvSpPr>
          <p:spPr>
            <a:xfrm>
              <a:off x="1243850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4"/>
            <p:cNvSpPr/>
            <p:nvPr/>
          </p:nvSpPr>
          <p:spPr>
            <a:xfrm>
              <a:off x="14725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" name="Google Shape;150;p14"/>
          <p:cNvSpPr txBox="1"/>
          <p:nvPr>
            <p:ph type="title"/>
          </p:nvPr>
        </p:nvSpPr>
        <p:spPr>
          <a:xfrm>
            <a:off x="1777450" y="1090925"/>
            <a:ext cx="49917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BEFECD"/>
              </a:buClr>
              <a:buSzPts val="3000"/>
              <a:buNone/>
              <a:defRPr b="1" sz="3000">
                <a:solidFill>
                  <a:srgbClr val="BEFECD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1" name="Google Shape;151;p14"/>
          <p:cNvSpPr txBox="1"/>
          <p:nvPr>
            <p:ph idx="2" type="title"/>
          </p:nvPr>
        </p:nvSpPr>
        <p:spPr>
          <a:xfrm>
            <a:off x="2312500" y="2485400"/>
            <a:ext cx="3921600" cy="9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52" name="Google Shape;15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titulo a esquerda roxo 2">
  <p:cSld name="BIG_NUMBER">
    <p:bg>
      <p:bgPr>
        <a:solidFill>
          <a:srgbClr val="7C2ECB"/>
        </a:solid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" y="276752"/>
            <a:ext cx="2216550" cy="221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08445" y="4033320"/>
            <a:ext cx="1654775" cy="1654775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15"/>
          <p:cNvSpPr txBox="1"/>
          <p:nvPr>
            <p:ph type="title"/>
          </p:nvPr>
        </p:nvSpPr>
        <p:spPr>
          <a:xfrm>
            <a:off x="1085675" y="1090925"/>
            <a:ext cx="44976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7" name="Google Shape;157;p15"/>
          <p:cNvSpPr txBox="1"/>
          <p:nvPr>
            <p:ph idx="2" type="title"/>
          </p:nvPr>
        </p:nvSpPr>
        <p:spPr>
          <a:xfrm>
            <a:off x="1112875" y="2687275"/>
            <a:ext cx="3921600" cy="9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58" name="Google Shape;15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titulo ao centro roxo">
  <p:cSld name="BIG_NUMBER_1">
    <p:bg>
      <p:bgPr>
        <a:solidFill>
          <a:srgbClr val="7C2ECB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532802" y="60552"/>
            <a:ext cx="2216550" cy="221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21049" y="3441326"/>
            <a:ext cx="1978325" cy="1978325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16"/>
          <p:cNvSpPr txBox="1"/>
          <p:nvPr>
            <p:ph type="title"/>
          </p:nvPr>
        </p:nvSpPr>
        <p:spPr>
          <a:xfrm>
            <a:off x="2056500" y="1104350"/>
            <a:ext cx="5031000" cy="132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3" name="Google Shape;163;p16"/>
          <p:cNvSpPr txBox="1"/>
          <p:nvPr>
            <p:ph idx="2" type="title"/>
          </p:nvPr>
        </p:nvSpPr>
        <p:spPr>
          <a:xfrm>
            <a:off x="2611200" y="2431850"/>
            <a:ext cx="3921600" cy="9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64" name="Google Shape;16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em branco com logo roxo" type="blank">
  <p:cSld name="BLANK">
    <p:bg>
      <p:bgPr>
        <a:solidFill>
          <a:srgbClr val="7C2ECB"/>
        </a:solid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167" name="Google Shape;167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em branco com logo azul escuro">
  <p:cSld name="BLANK_1">
    <p:bg>
      <p:bgPr>
        <a:solidFill>
          <a:srgbClr val="040427"/>
        </a:solid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170" name="Google Shape;170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em branco com conteúdo a esquerda">
  <p:cSld name="BLANK_1_1">
    <p:bg>
      <p:bgPr>
        <a:solidFill>
          <a:srgbClr val="040427">
            <a:alpha val="2600"/>
          </a:srgbClr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19"/>
          <p:cNvSpPr txBox="1"/>
          <p:nvPr/>
        </p:nvSpPr>
        <p:spPr>
          <a:xfrm>
            <a:off x="311700" y="225700"/>
            <a:ext cx="37416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20">
              <a:solidFill>
                <a:srgbClr val="170087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cxnSp>
        <p:nvCxnSpPr>
          <p:cNvPr id="174" name="Google Shape;174;p19"/>
          <p:cNvCxnSpPr/>
          <p:nvPr/>
        </p:nvCxnSpPr>
        <p:spPr>
          <a:xfrm>
            <a:off x="-14150" y="558925"/>
            <a:ext cx="3699000" cy="0"/>
          </a:xfrm>
          <a:prstGeom prst="straightConnector1">
            <a:avLst/>
          </a:prstGeom>
          <a:noFill/>
          <a:ln cap="flat" cmpd="sng" w="19050">
            <a:solidFill>
              <a:srgbClr val="AEFFC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75" name="Google Shape;175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19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2024A"/>
              </a:buClr>
              <a:buSzPts val="1200"/>
              <a:buNone/>
              <a:defRPr b="1" sz="1200">
                <a:solidFill>
                  <a:srgbClr val="02024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9pPr>
          </a:lstStyle>
          <a:p/>
        </p:txBody>
      </p:sp>
      <p:sp>
        <p:nvSpPr>
          <p:cNvPr id="177" name="Google Shape;177;p19"/>
          <p:cNvSpPr txBox="1"/>
          <p:nvPr>
            <p:ph idx="2" type="title"/>
          </p:nvPr>
        </p:nvSpPr>
        <p:spPr>
          <a:xfrm>
            <a:off x="453200" y="1259150"/>
            <a:ext cx="44976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300"/>
              <a:buNone/>
              <a:defRPr b="1" sz="2300">
                <a:solidFill>
                  <a:srgbClr val="04042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8" name="Google Shape;178;p19"/>
          <p:cNvSpPr txBox="1"/>
          <p:nvPr>
            <p:ph idx="3" type="title"/>
          </p:nvPr>
        </p:nvSpPr>
        <p:spPr>
          <a:xfrm>
            <a:off x="520775" y="2243200"/>
            <a:ext cx="3921600" cy="9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sz="1700">
                <a:solidFill>
                  <a:srgbClr val="04042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9pPr>
          </a:lstStyle>
          <a:p/>
        </p:txBody>
      </p:sp>
      <p:pic>
        <p:nvPicPr>
          <p:cNvPr id="179" name="Google Shape;179;p19"/>
          <p:cNvPicPr preferRelativeResize="0"/>
          <p:nvPr/>
        </p:nvPicPr>
        <p:blipFill rotWithShape="1">
          <a:blip r:embed="rId3">
            <a:alphaModFix amt="64000"/>
          </a:blip>
          <a:srcRect b="-22171" l="-25969" r="11618" t="-25342"/>
          <a:stretch/>
        </p:blipFill>
        <p:spPr>
          <a:xfrm>
            <a:off x="7957462" y="-562425"/>
            <a:ext cx="1350975" cy="1742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19"/>
          <p:cNvPicPr preferRelativeResize="0"/>
          <p:nvPr/>
        </p:nvPicPr>
        <p:blipFill rotWithShape="1">
          <a:blip r:embed="rId3">
            <a:alphaModFix/>
          </a:blip>
          <a:srcRect b="-20982" l="-16070" r="-25894" t="-20982"/>
          <a:stretch/>
        </p:blipFill>
        <p:spPr>
          <a:xfrm flipH="1">
            <a:off x="-457012" y="4407225"/>
            <a:ext cx="1181400" cy="118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em branco com conteúdo a direita">
  <p:cSld name="BLANK_1_1_1">
    <p:bg>
      <p:bgPr>
        <a:solidFill>
          <a:srgbClr val="040427">
            <a:alpha val="2600"/>
          </a:srgbClr>
        </a:solid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20"/>
          <p:cNvPicPr preferRelativeResize="0"/>
          <p:nvPr/>
        </p:nvPicPr>
        <p:blipFill rotWithShape="1">
          <a:blip r:embed="rId2">
            <a:alphaModFix amt="64000"/>
          </a:blip>
          <a:srcRect b="-22171" l="-25969" r="11618" t="-25342"/>
          <a:stretch/>
        </p:blipFill>
        <p:spPr>
          <a:xfrm>
            <a:off x="6780037" y="-1433375"/>
            <a:ext cx="2797525" cy="360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20"/>
          <p:cNvSpPr txBox="1"/>
          <p:nvPr/>
        </p:nvSpPr>
        <p:spPr>
          <a:xfrm>
            <a:off x="311700" y="225700"/>
            <a:ext cx="37416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20">
              <a:solidFill>
                <a:srgbClr val="170087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cxnSp>
        <p:nvCxnSpPr>
          <p:cNvPr id="185" name="Google Shape;185;p20"/>
          <p:cNvCxnSpPr/>
          <p:nvPr/>
        </p:nvCxnSpPr>
        <p:spPr>
          <a:xfrm>
            <a:off x="-14150" y="558925"/>
            <a:ext cx="3699000" cy="0"/>
          </a:xfrm>
          <a:prstGeom prst="straightConnector1">
            <a:avLst/>
          </a:prstGeom>
          <a:noFill/>
          <a:ln cap="flat" cmpd="sng" w="19050">
            <a:solidFill>
              <a:srgbClr val="AEFFC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86" name="Google Shape;18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0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2024A"/>
              </a:buClr>
              <a:buSzPts val="1200"/>
              <a:buNone/>
              <a:defRPr b="1" sz="1200">
                <a:solidFill>
                  <a:srgbClr val="02024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9pPr>
          </a:lstStyle>
          <a:p/>
        </p:txBody>
      </p:sp>
      <p:sp>
        <p:nvSpPr>
          <p:cNvPr id="188" name="Google Shape;188;p20"/>
          <p:cNvSpPr txBox="1"/>
          <p:nvPr>
            <p:ph idx="2" type="title"/>
          </p:nvPr>
        </p:nvSpPr>
        <p:spPr>
          <a:xfrm>
            <a:off x="4355700" y="1259150"/>
            <a:ext cx="44976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300"/>
              <a:buNone/>
              <a:defRPr b="1" sz="2300">
                <a:solidFill>
                  <a:srgbClr val="04042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9" name="Google Shape;189;p20"/>
          <p:cNvSpPr txBox="1"/>
          <p:nvPr>
            <p:ph idx="3" type="title"/>
          </p:nvPr>
        </p:nvSpPr>
        <p:spPr>
          <a:xfrm>
            <a:off x="4423275" y="2243200"/>
            <a:ext cx="3921600" cy="9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sz="1700">
                <a:solidFill>
                  <a:srgbClr val="04042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9pPr>
          </a:lstStyle>
          <a:p/>
        </p:txBody>
      </p:sp>
      <p:pic>
        <p:nvPicPr>
          <p:cNvPr id="190" name="Google Shape;190;p20"/>
          <p:cNvPicPr preferRelativeResize="0"/>
          <p:nvPr/>
        </p:nvPicPr>
        <p:blipFill rotWithShape="1">
          <a:blip r:embed="rId2">
            <a:alphaModFix/>
          </a:blip>
          <a:srcRect b="-8711" l="-8700" r="-8711" t="-8700"/>
          <a:stretch/>
        </p:blipFill>
        <p:spPr>
          <a:xfrm flipH="1">
            <a:off x="-557962" y="753675"/>
            <a:ext cx="1181400" cy="118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e imagem de destaque" type="secHead">
  <p:cSld name="SECTION_HEAD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3"/>
          <p:cNvPicPr preferRelativeResize="0"/>
          <p:nvPr/>
        </p:nvPicPr>
        <p:blipFill rotWithShape="1">
          <a:blip r:embed="rId2">
            <a:alphaModFix/>
          </a:blip>
          <a:srcRect b="10574" l="0" r="0" t="10566"/>
          <a:stretch/>
        </p:blipFill>
        <p:spPr>
          <a:xfrm>
            <a:off x="432600" y="395550"/>
            <a:ext cx="8278800" cy="4352400"/>
          </a:xfrm>
          <a:prstGeom prst="roundRect">
            <a:avLst>
              <a:gd fmla="val 4847" name="adj"/>
            </a:avLst>
          </a:prstGeom>
          <a:noFill/>
          <a:ln>
            <a:noFill/>
          </a:ln>
        </p:spPr>
      </p:pic>
      <p:sp>
        <p:nvSpPr>
          <p:cNvPr id="27" name="Google Shape;27;p3"/>
          <p:cNvSpPr/>
          <p:nvPr/>
        </p:nvSpPr>
        <p:spPr>
          <a:xfrm>
            <a:off x="-188300" y="3227325"/>
            <a:ext cx="3914400" cy="1017600"/>
          </a:xfrm>
          <a:prstGeom prst="roundRect">
            <a:avLst>
              <a:gd fmla="val 16667" name="adj"/>
            </a:avLst>
          </a:prstGeom>
          <a:solidFill>
            <a:srgbClr val="F8FAF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3"/>
          <p:cNvSpPr txBox="1"/>
          <p:nvPr/>
        </p:nvSpPr>
        <p:spPr>
          <a:xfrm>
            <a:off x="147650" y="3349025"/>
            <a:ext cx="4478400" cy="12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b="1" sz="2400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cxnSp>
        <p:nvCxnSpPr>
          <p:cNvPr id="29" name="Google Shape;29;p3"/>
          <p:cNvCxnSpPr/>
          <p:nvPr/>
        </p:nvCxnSpPr>
        <p:spPr>
          <a:xfrm>
            <a:off x="-27600" y="946600"/>
            <a:ext cx="1963200" cy="0"/>
          </a:xfrm>
          <a:prstGeom prst="straightConnector1">
            <a:avLst/>
          </a:prstGeom>
          <a:noFill/>
          <a:ln cap="flat" cmpd="sng" w="19050">
            <a:solidFill>
              <a:srgbClr val="AEFFC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" name="Google Shape;30;p3"/>
          <p:cNvSpPr txBox="1"/>
          <p:nvPr>
            <p:ph type="title"/>
          </p:nvPr>
        </p:nvSpPr>
        <p:spPr>
          <a:xfrm>
            <a:off x="538250" y="634850"/>
            <a:ext cx="4346700" cy="2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EEEEE"/>
              </a:buClr>
              <a:buSzPts val="1200"/>
              <a:buNone/>
              <a:defRPr b="1" sz="1200">
                <a:solidFill>
                  <a:srgbClr val="EEEEEE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9pPr>
          </a:lstStyle>
          <a:p/>
        </p:txBody>
      </p:sp>
      <p:sp>
        <p:nvSpPr>
          <p:cNvPr id="31" name="Google Shape;31;p3"/>
          <p:cNvSpPr txBox="1"/>
          <p:nvPr>
            <p:ph idx="1" type="subTitle"/>
          </p:nvPr>
        </p:nvSpPr>
        <p:spPr>
          <a:xfrm>
            <a:off x="432600" y="3272825"/>
            <a:ext cx="3218700" cy="8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b="1" sz="1700">
                <a:solidFill>
                  <a:srgbClr val="040427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b="1" sz="1700">
                <a:solidFill>
                  <a:srgbClr val="040427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b="1" sz="1700">
                <a:solidFill>
                  <a:srgbClr val="040427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b="1" sz="1700">
                <a:solidFill>
                  <a:srgbClr val="040427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b="1" sz="1700">
                <a:solidFill>
                  <a:srgbClr val="040427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b="1" sz="1700">
                <a:solidFill>
                  <a:srgbClr val="040427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b="1" sz="1700">
                <a:solidFill>
                  <a:srgbClr val="040427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b="1" sz="1700">
                <a:solidFill>
                  <a:srgbClr val="040427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b="1" sz="1700">
                <a:solidFill>
                  <a:srgbClr val="040427"/>
                </a:solidFill>
              </a:defRPr>
            </a:lvl9pPr>
          </a:lstStyle>
          <a:p/>
        </p:txBody>
      </p:sp>
      <p:pic>
        <p:nvPicPr>
          <p:cNvPr id="32" name="Google Shape;32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em branco com conteúdo a direita 1">
  <p:cSld name="BLANK_1_1_1_1">
    <p:bg>
      <p:bgPr>
        <a:solidFill>
          <a:srgbClr val="040427">
            <a:alpha val="2600"/>
          </a:srgbClr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21"/>
          <p:cNvPicPr preferRelativeResize="0"/>
          <p:nvPr/>
        </p:nvPicPr>
        <p:blipFill rotWithShape="1">
          <a:blip r:embed="rId2">
            <a:alphaModFix amt="64000"/>
          </a:blip>
          <a:srcRect b="-22171" l="-25969" r="11618" t="-25342"/>
          <a:stretch/>
        </p:blipFill>
        <p:spPr>
          <a:xfrm>
            <a:off x="6780037" y="-1433375"/>
            <a:ext cx="2797525" cy="360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1"/>
          <p:cNvSpPr txBox="1"/>
          <p:nvPr/>
        </p:nvSpPr>
        <p:spPr>
          <a:xfrm>
            <a:off x="311700" y="225700"/>
            <a:ext cx="37416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20">
              <a:solidFill>
                <a:srgbClr val="170087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cxnSp>
        <p:nvCxnSpPr>
          <p:cNvPr id="195" name="Google Shape;195;p21"/>
          <p:cNvCxnSpPr/>
          <p:nvPr/>
        </p:nvCxnSpPr>
        <p:spPr>
          <a:xfrm>
            <a:off x="-14150" y="558925"/>
            <a:ext cx="3699000" cy="0"/>
          </a:xfrm>
          <a:prstGeom prst="straightConnector1">
            <a:avLst/>
          </a:prstGeom>
          <a:noFill/>
          <a:ln cap="flat" cmpd="sng" w="19050">
            <a:solidFill>
              <a:srgbClr val="AEFFC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96" name="Google Shape;19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1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2024A"/>
              </a:buClr>
              <a:buSzPts val="1200"/>
              <a:buNone/>
              <a:defRPr b="1" sz="1200">
                <a:solidFill>
                  <a:srgbClr val="02024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9pPr>
          </a:lstStyle>
          <a:p/>
        </p:txBody>
      </p:sp>
      <p:pic>
        <p:nvPicPr>
          <p:cNvPr id="198" name="Google Shape;198;p21"/>
          <p:cNvPicPr preferRelativeResize="0"/>
          <p:nvPr/>
        </p:nvPicPr>
        <p:blipFill rotWithShape="1">
          <a:blip r:embed="rId2">
            <a:alphaModFix/>
          </a:blip>
          <a:srcRect b="-7233" l="-38856" r="-15703" t="-47326"/>
          <a:stretch/>
        </p:blipFill>
        <p:spPr>
          <a:xfrm flipH="1">
            <a:off x="-416619" y="3640225"/>
            <a:ext cx="1715975" cy="171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em branco com conteúdo a direita 1 1">
  <p:cSld name="BLANK_1_1_1_1_1">
    <p:bg>
      <p:bgPr>
        <a:solidFill>
          <a:srgbClr val="040427">
            <a:alpha val="2600"/>
          </a:srgbClr>
        </a:solidFill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22"/>
          <p:cNvPicPr preferRelativeResize="0"/>
          <p:nvPr/>
        </p:nvPicPr>
        <p:blipFill rotWithShape="1">
          <a:blip r:embed="rId2">
            <a:alphaModFix amt="64000"/>
          </a:blip>
          <a:srcRect b="-22171" l="-25969" r="11618" t="-25342"/>
          <a:stretch/>
        </p:blipFill>
        <p:spPr>
          <a:xfrm>
            <a:off x="5539787" y="3054475"/>
            <a:ext cx="2797525" cy="360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2"/>
          <p:cNvSpPr txBox="1"/>
          <p:nvPr/>
        </p:nvSpPr>
        <p:spPr>
          <a:xfrm>
            <a:off x="311700" y="225700"/>
            <a:ext cx="37416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20">
              <a:solidFill>
                <a:srgbClr val="170087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cxnSp>
        <p:nvCxnSpPr>
          <p:cNvPr id="203" name="Google Shape;203;p22"/>
          <p:cNvCxnSpPr/>
          <p:nvPr/>
        </p:nvCxnSpPr>
        <p:spPr>
          <a:xfrm>
            <a:off x="-14150" y="558925"/>
            <a:ext cx="3699000" cy="0"/>
          </a:xfrm>
          <a:prstGeom prst="straightConnector1">
            <a:avLst/>
          </a:prstGeom>
          <a:noFill/>
          <a:ln cap="flat" cmpd="sng" w="19050">
            <a:solidFill>
              <a:srgbClr val="AEFFC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04" name="Google Shape;20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22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2024A"/>
              </a:buClr>
              <a:buSzPts val="1200"/>
              <a:buNone/>
              <a:defRPr b="1" sz="1200">
                <a:solidFill>
                  <a:srgbClr val="02024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9pPr>
          </a:lstStyle>
          <a:p/>
        </p:txBody>
      </p:sp>
      <p:pic>
        <p:nvPicPr>
          <p:cNvPr id="206" name="Google Shape;206;p22"/>
          <p:cNvPicPr preferRelativeResize="0"/>
          <p:nvPr/>
        </p:nvPicPr>
        <p:blipFill rotWithShape="1">
          <a:blip r:embed="rId2">
            <a:alphaModFix/>
          </a:blip>
          <a:srcRect b="-7233" l="-38856" r="-15703" t="-47326"/>
          <a:stretch/>
        </p:blipFill>
        <p:spPr>
          <a:xfrm flipH="1">
            <a:off x="-396469" y="443425"/>
            <a:ext cx="1715975" cy="171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AND_BODY_1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3"/>
          <p:cNvSpPr/>
          <p:nvPr/>
        </p:nvSpPr>
        <p:spPr>
          <a:xfrm flipH="1" rot="10800000">
            <a:off x="0" y="1136400"/>
            <a:ext cx="9144000" cy="400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23"/>
          <p:cNvSpPr/>
          <p:nvPr/>
        </p:nvSpPr>
        <p:spPr>
          <a:xfrm>
            <a:off x="0" y="1124247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23"/>
          <p:cNvSpPr txBox="1"/>
          <p:nvPr>
            <p:ph type="title"/>
          </p:nvPr>
        </p:nvSpPr>
        <p:spPr>
          <a:xfrm>
            <a:off x="471900" y="357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11" name="Google Shape;211;p23"/>
          <p:cNvSpPr txBox="1"/>
          <p:nvPr>
            <p:ph idx="1" type="body"/>
          </p:nvPr>
        </p:nvSpPr>
        <p:spPr>
          <a:xfrm>
            <a:off x="471900" y="1235738"/>
            <a:ext cx="8222100" cy="3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2" name="Google Shape;212;p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ópico e slide livre" type="tx">
  <p:cSld name="TITLE_AND_BODY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"/>
          <p:cNvSpPr txBox="1"/>
          <p:nvPr/>
        </p:nvSpPr>
        <p:spPr>
          <a:xfrm>
            <a:off x="311700" y="225700"/>
            <a:ext cx="37416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20">
              <a:solidFill>
                <a:srgbClr val="170087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cxnSp>
        <p:nvCxnSpPr>
          <p:cNvPr id="35" name="Google Shape;35;p4"/>
          <p:cNvCxnSpPr/>
          <p:nvPr/>
        </p:nvCxnSpPr>
        <p:spPr>
          <a:xfrm>
            <a:off x="-14150" y="558925"/>
            <a:ext cx="3699000" cy="0"/>
          </a:xfrm>
          <a:prstGeom prst="straightConnector1">
            <a:avLst/>
          </a:prstGeom>
          <a:noFill/>
          <a:ln cap="flat" cmpd="sng" w="19050">
            <a:solidFill>
              <a:srgbClr val="AEFFC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6" name="Google Shape;36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4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2024A"/>
              </a:buClr>
              <a:buSzPts val="1200"/>
              <a:buNone/>
              <a:defRPr b="1" sz="1200">
                <a:solidFill>
                  <a:srgbClr val="02024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ópico e slide livre escuro" type="twoColTx">
  <p:cSld name="TITLE_AND_TWO_COLUMNS">
    <p:bg>
      <p:bgPr>
        <a:solidFill>
          <a:srgbClr val="00002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Google Shape;39;p5"/>
          <p:cNvCxnSpPr/>
          <p:nvPr/>
        </p:nvCxnSpPr>
        <p:spPr>
          <a:xfrm>
            <a:off x="-14150" y="558925"/>
            <a:ext cx="3146400" cy="0"/>
          </a:xfrm>
          <a:prstGeom prst="straightConnector1">
            <a:avLst/>
          </a:prstGeom>
          <a:noFill/>
          <a:ln cap="flat" cmpd="sng" w="19050">
            <a:solidFill>
              <a:srgbClr val="AEFFC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40" name="Google Shape;40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5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EEEEE"/>
              </a:buClr>
              <a:buSzPts val="1200"/>
              <a:buNone/>
              <a:defRPr b="1" sz="1200">
                <a:solidFill>
                  <a:srgbClr val="EEEEEE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titulo a direita" type="titleOnly">
  <p:cSld name="TITLE_ONLY">
    <p:bg>
      <p:bgPr>
        <a:solidFill>
          <a:srgbClr val="040427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 txBox="1"/>
          <p:nvPr>
            <p:ph type="title"/>
          </p:nvPr>
        </p:nvSpPr>
        <p:spPr>
          <a:xfrm>
            <a:off x="3974850" y="1696500"/>
            <a:ext cx="44976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45" name="Google Shape;45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27387" y="3472350"/>
            <a:ext cx="2295525" cy="22955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6" name="Google Shape;46;p6"/>
          <p:cNvGrpSpPr/>
          <p:nvPr/>
        </p:nvGrpSpPr>
        <p:grpSpPr>
          <a:xfrm>
            <a:off x="4128854" y="3907503"/>
            <a:ext cx="481086" cy="257959"/>
            <a:chOff x="1019875" y="4108325"/>
            <a:chExt cx="697125" cy="373800"/>
          </a:xfrm>
        </p:grpSpPr>
        <p:sp>
          <p:nvSpPr>
            <p:cNvPr id="47" name="Google Shape;47;p6"/>
            <p:cNvSpPr/>
            <p:nvPr/>
          </p:nvSpPr>
          <p:spPr>
            <a:xfrm>
              <a:off x="1246700" y="4110700"/>
              <a:ext cx="239200" cy="368550"/>
            </a:xfrm>
            <a:custGeom>
              <a:rect b="b" l="l" r="r" t="t"/>
              <a:pathLst>
                <a:path extrusionOk="0" h="14742" w="9568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6"/>
            <p:cNvSpPr/>
            <p:nvPr/>
          </p:nvSpPr>
          <p:spPr>
            <a:xfrm>
              <a:off x="10198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6"/>
            <p:cNvSpPr/>
            <p:nvPr/>
          </p:nvSpPr>
          <p:spPr>
            <a:xfrm>
              <a:off x="1243850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6"/>
            <p:cNvSpPr/>
            <p:nvPr/>
          </p:nvSpPr>
          <p:spPr>
            <a:xfrm>
              <a:off x="14725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1" name="Google Shape;51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58562" y="492125"/>
            <a:ext cx="3709850" cy="370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" name="Google Shape;52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8113088" y="249937"/>
            <a:ext cx="1181400" cy="118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53;p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titulo a esquerda com foto">
  <p:cSld name="ONE_COLUMN_TEXT">
    <p:bg>
      <p:bgPr>
        <a:solidFill>
          <a:srgbClr val="040427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56" name="Google Shape;56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7762238" y="1699750"/>
            <a:ext cx="2295525" cy="22955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7" name="Google Shape;57;p7"/>
          <p:cNvGrpSpPr/>
          <p:nvPr/>
        </p:nvGrpSpPr>
        <p:grpSpPr>
          <a:xfrm>
            <a:off x="1287529" y="4356378"/>
            <a:ext cx="481086" cy="257959"/>
            <a:chOff x="1019875" y="4108325"/>
            <a:chExt cx="697125" cy="373800"/>
          </a:xfrm>
        </p:grpSpPr>
        <p:sp>
          <p:nvSpPr>
            <p:cNvPr id="58" name="Google Shape;58;p7"/>
            <p:cNvSpPr/>
            <p:nvPr/>
          </p:nvSpPr>
          <p:spPr>
            <a:xfrm>
              <a:off x="1246700" y="4110700"/>
              <a:ext cx="239200" cy="368550"/>
            </a:xfrm>
            <a:custGeom>
              <a:rect b="b" l="l" r="r" t="t"/>
              <a:pathLst>
                <a:path extrusionOk="0" h="14742" w="9568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7"/>
            <p:cNvSpPr/>
            <p:nvPr/>
          </p:nvSpPr>
          <p:spPr>
            <a:xfrm>
              <a:off x="10198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7"/>
            <p:cNvSpPr/>
            <p:nvPr/>
          </p:nvSpPr>
          <p:spPr>
            <a:xfrm>
              <a:off x="1243850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7"/>
            <p:cNvSpPr/>
            <p:nvPr/>
          </p:nvSpPr>
          <p:spPr>
            <a:xfrm>
              <a:off x="14725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62" name="Google Shape;62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2238" y="2542088"/>
            <a:ext cx="3709850" cy="370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358562" y="4403713"/>
            <a:ext cx="1181400" cy="118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07175" y="461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7"/>
          <p:cNvSpPr txBox="1"/>
          <p:nvPr>
            <p:ph type="title"/>
          </p:nvPr>
        </p:nvSpPr>
        <p:spPr>
          <a:xfrm>
            <a:off x="1085675" y="1090925"/>
            <a:ext cx="44976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6" name="Google Shape;66;p7"/>
          <p:cNvSpPr txBox="1"/>
          <p:nvPr>
            <p:ph idx="2" type="title"/>
          </p:nvPr>
        </p:nvSpPr>
        <p:spPr>
          <a:xfrm>
            <a:off x="1146525" y="2606525"/>
            <a:ext cx="3921600" cy="9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67" name="Google Shape;67;p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titulo a direita com foto ">
  <p:cSld name="ONE_COLUMN_TEXT_2">
    <p:bg>
      <p:bgPr>
        <a:solidFill>
          <a:srgbClr val="040427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903975" y="643750"/>
            <a:ext cx="8054501" cy="4530624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71" name="Google Shape;71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358562" y="4403713"/>
            <a:ext cx="1181400" cy="118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7762238" y="1699750"/>
            <a:ext cx="2295525" cy="22955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3" name="Google Shape;73;p8"/>
          <p:cNvGrpSpPr/>
          <p:nvPr/>
        </p:nvGrpSpPr>
        <p:grpSpPr>
          <a:xfrm>
            <a:off x="3880504" y="4574828"/>
            <a:ext cx="481086" cy="257959"/>
            <a:chOff x="1019875" y="4108325"/>
            <a:chExt cx="697125" cy="373800"/>
          </a:xfrm>
        </p:grpSpPr>
        <p:sp>
          <p:nvSpPr>
            <p:cNvPr id="74" name="Google Shape;74;p8"/>
            <p:cNvSpPr/>
            <p:nvPr/>
          </p:nvSpPr>
          <p:spPr>
            <a:xfrm>
              <a:off x="1246700" y="4110700"/>
              <a:ext cx="239200" cy="368550"/>
            </a:xfrm>
            <a:custGeom>
              <a:rect b="b" l="l" r="r" t="t"/>
              <a:pathLst>
                <a:path extrusionOk="0" h="14742" w="9568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>
              <a:off x="10198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>
              <a:off x="1243850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>
              <a:off x="14725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78" name="Google Shape;78;p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42238" y="2542088"/>
            <a:ext cx="3709850" cy="370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358562" y="4403713"/>
            <a:ext cx="1181400" cy="118140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8"/>
          <p:cNvSpPr txBox="1"/>
          <p:nvPr>
            <p:ph type="title"/>
          </p:nvPr>
        </p:nvSpPr>
        <p:spPr>
          <a:xfrm>
            <a:off x="4322075" y="1158225"/>
            <a:ext cx="44976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1" name="Google Shape;81;p8"/>
          <p:cNvSpPr txBox="1"/>
          <p:nvPr>
            <p:ph idx="2" type="title"/>
          </p:nvPr>
        </p:nvSpPr>
        <p:spPr>
          <a:xfrm>
            <a:off x="4382925" y="2673825"/>
            <a:ext cx="3921600" cy="9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82" name="Google Shape;82;p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titulo a esquerda com foto fundo roxo">
  <p:cSld name="ONE_COLUMN_TEXT_1">
    <p:bg>
      <p:bgPr>
        <a:solidFill>
          <a:srgbClr val="7C2ECB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85" name="Google Shape;85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7762238" y="1699750"/>
            <a:ext cx="2295525" cy="22955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6" name="Google Shape;86;p9"/>
          <p:cNvGrpSpPr/>
          <p:nvPr/>
        </p:nvGrpSpPr>
        <p:grpSpPr>
          <a:xfrm>
            <a:off x="1287529" y="4356378"/>
            <a:ext cx="481086" cy="257959"/>
            <a:chOff x="1019875" y="4108325"/>
            <a:chExt cx="697125" cy="373800"/>
          </a:xfrm>
        </p:grpSpPr>
        <p:sp>
          <p:nvSpPr>
            <p:cNvPr id="87" name="Google Shape;87;p9"/>
            <p:cNvSpPr/>
            <p:nvPr/>
          </p:nvSpPr>
          <p:spPr>
            <a:xfrm>
              <a:off x="1246700" y="4110700"/>
              <a:ext cx="239200" cy="368550"/>
            </a:xfrm>
            <a:custGeom>
              <a:rect b="b" l="l" r="r" t="t"/>
              <a:pathLst>
                <a:path extrusionOk="0" h="14742" w="9568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9"/>
            <p:cNvSpPr/>
            <p:nvPr/>
          </p:nvSpPr>
          <p:spPr>
            <a:xfrm>
              <a:off x="10198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9"/>
            <p:cNvSpPr/>
            <p:nvPr/>
          </p:nvSpPr>
          <p:spPr>
            <a:xfrm>
              <a:off x="1243850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>
              <a:off x="14725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91" name="Google Shape;91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2238" y="2542088"/>
            <a:ext cx="3709850" cy="370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358562" y="4403713"/>
            <a:ext cx="1181400" cy="118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07175" y="461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9"/>
          <p:cNvSpPr txBox="1"/>
          <p:nvPr>
            <p:ph type="title"/>
          </p:nvPr>
        </p:nvSpPr>
        <p:spPr>
          <a:xfrm>
            <a:off x="1085675" y="1090925"/>
            <a:ext cx="44976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5" name="Google Shape;95;p9"/>
          <p:cNvSpPr txBox="1"/>
          <p:nvPr>
            <p:ph idx="2" type="title"/>
          </p:nvPr>
        </p:nvSpPr>
        <p:spPr>
          <a:xfrm>
            <a:off x="1146525" y="2606525"/>
            <a:ext cx="3921600" cy="9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96" name="Google Shape;96;p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titulo a esquerda ">
  <p:cSld name="MAIN_POINT">
    <p:bg>
      <p:bgPr>
        <a:solidFill>
          <a:srgbClr val="040427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888912" y="-879675"/>
            <a:ext cx="2295525" cy="229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0963" y="-155175"/>
            <a:ext cx="3709850" cy="370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358562" y="4403713"/>
            <a:ext cx="1181400" cy="11814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1" name="Google Shape;101;p10"/>
          <p:cNvGrpSpPr/>
          <p:nvPr/>
        </p:nvGrpSpPr>
        <p:grpSpPr>
          <a:xfrm>
            <a:off x="1287529" y="4356378"/>
            <a:ext cx="481086" cy="257959"/>
            <a:chOff x="1019875" y="4108325"/>
            <a:chExt cx="697125" cy="373800"/>
          </a:xfrm>
        </p:grpSpPr>
        <p:sp>
          <p:nvSpPr>
            <p:cNvPr id="102" name="Google Shape;102;p10"/>
            <p:cNvSpPr/>
            <p:nvPr/>
          </p:nvSpPr>
          <p:spPr>
            <a:xfrm>
              <a:off x="1246700" y="4110700"/>
              <a:ext cx="239200" cy="368550"/>
            </a:xfrm>
            <a:custGeom>
              <a:rect b="b" l="l" r="r" t="t"/>
              <a:pathLst>
                <a:path extrusionOk="0" h="14742" w="9568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0"/>
            <p:cNvSpPr/>
            <p:nvPr/>
          </p:nvSpPr>
          <p:spPr>
            <a:xfrm>
              <a:off x="10198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0"/>
            <p:cNvSpPr/>
            <p:nvPr/>
          </p:nvSpPr>
          <p:spPr>
            <a:xfrm>
              <a:off x="1243850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0"/>
            <p:cNvSpPr/>
            <p:nvPr/>
          </p:nvSpPr>
          <p:spPr>
            <a:xfrm>
              <a:off x="14725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" name="Google Shape;106;p10"/>
          <p:cNvSpPr txBox="1"/>
          <p:nvPr>
            <p:ph type="title"/>
          </p:nvPr>
        </p:nvSpPr>
        <p:spPr>
          <a:xfrm>
            <a:off x="1085675" y="1090925"/>
            <a:ext cx="44976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7" name="Google Shape;107;p10"/>
          <p:cNvSpPr txBox="1"/>
          <p:nvPr>
            <p:ph idx="2" type="title"/>
          </p:nvPr>
        </p:nvSpPr>
        <p:spPr>
          <a:xfrm>
            <a:off x="1146525" y="2606525"/>
            <a:ext cx="3921600" cy="9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08" name="Google Shape;108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2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40427">
            <a:alpha val="2600"/>
          </a:srgbClr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2800"/>
              <a:buFont typeface="Space Grotesk"/>
              <a:buNone/>
              <a:defRPr sz="2800"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Grotesk"/>
              <a:buNone/>
              <a:defRPr sz="2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Grotesk"/>
              <a:buNone/>
              <a:defRPr sz="2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Grotesk"/>
              <a:buNone/>
              <a:defRPr sz="2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Grotesk"/>
              <a:buNone/>
              <a:defRPr sz="2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Grotesk"/>
              <a:buNone/>
              <a:defRPr sz="2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Grotesk"/>
              <a:buNone/>
              <a:defRPr sz="2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Grotesk"/>
              <a:buNone/>
              <a:defRPr sz="2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Grotesk"/>
              <a:buNone/>
              <a:defRPr sz="2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1800"/>
              <a:buFont typeface="Space Grotesk"/>
              <a:buChar char="●"/>
              <a:defRPr sz="1800"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1400"/>
              <a:buFont typeface="Space Grotesk"/>
              <a:buChar char="○"/>
              <a:defRPr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1400"/>
              <a:buFont typeface="Space Grotesk"/>
              <a:buChar char="■"/>
              <a:defRPr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1400"/>
              <a:buFont typeface="Space Grotesk"/>
              <a:buChar char="●"/>
              <a:defRPr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1400"/>
              <a:buFont typeface="Space Grotesk"/>
              <a:buChar char="○"/>
              <a:defRPr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1400"/>
              <a:buFont typeface="Space Grotesk"/>
              <a:buChar char="■"/>
              <a:defRPr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1400"/>
              <a:buFont typeface="Space Grotesk"/>
              <a:buChar char="●"/>
              <a:defRPr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1400"/>
              <a:buFont typeface="Space Grotesk"/>
              <a:buChar char="○"/>
              <a:defRPr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1400"/>
              <a:buFont typeface="Space Grotesk"/>
              <a:buChar char="■"/>
              <a:defRPr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5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1" Type="http://schemas.openxmlformats.org/officeDocument/2006/relationships/image" Target="../media/image23.png"/><Relationship Id="rId10" Type="http://schemas.openxmlformats.org/officeDocument/2006/relationships/image" Target="../media/image18.png"/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9" Type="http://schemas.openxmlformats.org/officeDocument/2006/relationships/image" Target="../media/image13.png"/><Relationship Id="rId5" Type="http://schemas.openxmlformats.org/officeDocument/2006/relationships/image" Target="../media/image17.png"/><Relationship Id="rId6" Type="http://schemas.openxmlformats.org/officeDocument/2006/relationships/image" Target="../media/image15.png"/><Relationship Id="rId7" Type="http://schemas.openxmlformats.org/officeDocument/2006/relationships/image" Target="../media/image16.png"/><Relationship Id="rId8" Type="http://schemas.openxmlformats.org/officeDocument/2006/relationships/image" Target="../media/image2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40427"/>
        </a:solid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4"/>
          <p:cNvSpPr txBox="1"/>
          <p:nvPr/>
        </p:nvSpPr>
        <p:spPr>
          <a:xfrm>
            <a:off x="3915525" y="1110475"/>
            <a:ext cx="4968900" cy="172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3700"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Business Intelligence e Análise Estatística</a:t>
            </a:r>
            <a:endParaRPr sz="3700">
              <a:solidFill>
                <a:schemeClr val="lt1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sp>
        <p:nvSpPr>
          <p:cNvPr id="218" name="Google Shape;218;p24"/>
          <p:cNvSpPr txBox="1"/>
          <p:nvPr/>
        </p:nvSpPr>
        <p:spPr>
          <a:xfrm>
            <a:off x="3965725" y="2615150"/>
            <a:ext cx="30000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600">
                <a:solidFill>
                  <a:srgbClr val="E1E7EC"/>
                </a:solidFill>
                <a:latin typeface="Space Grotesk"/>
                <a:ea typeface="Space Grotesk"/>
                <a:cs typeface="Space Grotesk"/>
                <a:sym typeface="Space Grotesk"/>
              </a:rPr>
              <a:t>Introdução a BI e Visualização de Dados</a:t>
            </a:r>
            <a:endParaRPr sz="1600">
              <a:solidFill>
                <a:srgbClr val="E1E7EC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pic>
        <p:nvPicPr>
          <p:cNvPr id="219" name="Google Shape;219;p24"/>
          <p:cNvPicPr preferRelativeResize="0"/>
          <p:nvPr/>
        </p:nvPicPr>
        <p:blipFill rotWithShape="1">
          <a:blip r:embed="rId3">
            <a:alphaModFix/>
          </a:blip>
          <a:srcRect b="0" l="20493" r="20499" t="0"/>
          <a:stretch/>
        </p:blipFill>
        <p:spPr>
          <a:xfrm>
            <a:off x="601125" y="1110475"/>
            <a:ext cx="2921400" cy="3296100"/>
          </a:xfrm>
          <a:prstGeom prst="roundRect">
            <a:avLst>
              <a:gd fmla="val 484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22"/>
        </a:solid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5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65131"/>
              <a:buNone/>
            </a:pPr>
            <a:r>
              <a:rPr lang="pt-BR" sz="1520"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Apresentação</a:t>
            </a:r>
            <a:endParaRPr sz="1520">
              <a:solidFill>
                <a:schemeClr val="lt1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cxnSp>
        <p:nvCxnSpPr>
          <p:cNvPr id="225" name="Google Shape;225;p25"/>
          <p:cNvCxnSpPr/>
          <p:nvPr/>
        </p:nvCxnSpPr>
        <p:spPr>
          <a:xfrm>
            <a:off x="-14150" y="558925"/>
            <a:ext cx="3146400" cy="0"/>
          </a:xfrm>
          <a:prstGeom prst="straightConnector1">
            <a:avLst/>
          </a:prstGeom>
          <a:noFill/>
          <a:ln cap="flat" cmpd="sng" w="19050">
            <a:solidFill>
              <a:srgbClr val="AEFFC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6" name="Google Shape;226;p25"/>
          <p:cNvSpPr txBox="1"/>
          <p:nvPr/>
        </p:nvSpPr>
        <p:spPr>
          <a:xfrm>
            <a:off x="817567" y="908886"/>
            <a:ext cx="1950600" cy="104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500">
                <a:solidFill>
                  <a:srgbClr val="EEE6E4"/>
                </a:solidFill>
                <a:latin typeface="Space Grotesk Light"/>
                <a:ea typeface="Space Grotesk Light"/>
                <a:cs typeface="Space Grotesk Light"/>
                <a:sym typeface="Space Grotesk Light"/>
              </a:rPr>
              <a:t>01</a:t>
            </a:r>
            <a:endParaRPr sz="3500">
              <a:solidFill>
                <a:srgbClr val="EEE6E4"/>
              </a:solidFill>
              <a:latin typeface="Space Grotesk Light"/>
              <a:ea typeface="Space Grotesk Light"/>
              <a:cs typeface="Space Grotesk Light"/>
              <a:sym typeface="Space Grotesk Light"/>
            </a:endParaRPr>
          </a:p>
        </p:txBody>
      </p:sp>
      <p:sp>
        <p:nvSpPr>
          <p:cNvPr id="227" name="Google Shape;227;p25"/>
          <p:cNvSpPr txBox="1"/>
          <p:nvPr/>
        </p:nvSpPr>
        <p:spPr>
          <a:xfrm flipH="1">
            <a:off x="2768175" y="1195223"/>
            <a:ext cx="55731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AEFFC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Apresentação do Professor</a:t>
            </a:r>
            <a:endParaRPr sz="1600">
              <a:solidFill>
                <a:srgbClr val="AEFFC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  <p:sp>
        <p:nvSpPr>
          <p:cNvPr id="228" name="Google Shape;228;p25"/>
          <p:cNvSpPr txBox="1"/>
          <p:nvPr/>
        </p:nvSpPr>
        <p:spPr>
          <a:xfrm>
            <a:off x="817567" y="1534387"/>
            <a:ext cx="1950600" cy="104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500">
                <a:solidFill>
                  <a:srgbClr val="EEE6E4"/>
                </a:solidFill>
                <a:latin typeface="Space Grotesk Light"/>
                <a:ea typeface="Space Grotesk Light"/>
                <a:cs typeface="Space Grotesk Light"/>
                <a:sym typeface="Space Grotesk Light"/>
              </a:rPr>
              <a:t>02</a:t>
            </a:r>
            <a:endParaRPr sz="3500">
              <a:solidFill>
                <a:srgbClr val="EEE6E4"/>
              </a:solidFill>
              <a:latin typeface="Space Grotesk Light"/>
              <a:ea typeface="Space Grotesk Light"/>
              <a:cs typeface="Space Grotesk Light"/>
              <a:sym typeface="Space Grotesk Light"/>
            </a:endParaRPr>
          </a:p>
        </p:txBody>
      </p:sp>
      <p:sp>
        <p:nvSpPr>
          <p:cNvPr id="229" name="Google Shape;229;p25"/>
          <p:cNvSpPr txBox="1"/>
          <p:nvPr/>
        </p:nvSpPr>
        <p:spPr>
          <a:xfrm flipH="1">
            <a:off x="2768175" y="1820723"/>
            <a:ext cx="55731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AEFFC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Apresentação do módulo de BI e Data Viz</a:t>
            </a:r>
            <a:endParaRPr sz="1600">
              <a:solidFill>
                <a:srgbClr val="AEFFC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  <p:sp>
        <p:nvSpPr>
          <p:cNvPr id="230" name="Google Shape;230;p25"/>
          <p:cNvSpPr txBox="1"/>
          <p:nvPr/>
        </p:nvSpPr>
        <p:spPr>
          <a:xfrm>
            <a:off x="817567" y="2156180"/>
            <a:ext cx="1950600" cy="104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500">
                <a:solidFill>
                  <a:srgbClr val="EEE6E4"/>
                </a:solidFill>
                <a:latin typeface="Space Grotesk Light"/>
                <a:ea typeface="Space Grotesk Light"/>
                <a:cs typeface="Space Grotesk Light"/>
                <a:sym typeface="Space Grotesk Light"/>
              </a:rPr>
              <a:t>03</a:t>
            </a:r>
            <a:endParaRPr sz="3500">
              <a:solidFill>
                <a:srgbClr val="EEE6E4"/>
              </a:solidFill>
              <a:latin typeface="Space Grotesk Light"/>
              <a:ea typeface="Space Grotesk Light"/>
              <a:cs typeface="Space Grotesk Light"/>
              <a:sym typeface="Space Grotesk Light"/>
            </a:endParaRPr>
          </a:p>
        </p:txBody>
      </p:sp>
      <p:sp>
        <p:nvSpPr>
          <p:cNvPr id="231" name="Google Shape;231;p25"/>
          <p:cNvSpPr txBox="1"/>
          <p:nvPr/>
        </p:nvSpPr>
        <p:spPr>
          <a:xfrm flipH="1">
            <a:off x="2800315" y="2332183"/>
            <a:ext cx="5573100" cy="67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AEFFC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Jornada de Aprendizagem</a:t>
            </a:r>
            <a:endParaRPr sz="1600">
              <a:solidFill>
                <a:srgbClr val="AEFFC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6"/>
          <p:cNvSpPr/>
          <p:nvPr/>
        </p:nvSpPr>
        <p:spPr>
          <a:xfrm>
            <a:off x="1805850" y="1164575"/>
            <a:ext cx="6859839" cy="2591688"/>
          </a:xfrm>
          <a:custGeom>
            <a:rect b="b" l="l" r="r" t="t"/>
            <a:pathLst>
              <a:path extrusionOk="0" h="75296" w="180131">
                <a:moveTo>
                  <a:pt x="130803" y="1"/>
                </a:moveTo>
                <a:cubicBezTo>
                  <a:pt x="124600" y="1"/>
                  <a:pt x="119564" y="5037"/>
                  <a:pt x="119564" y="11240"/>
                </a:cubicBezTo>
                <a:lnTo>
                  <a:pt x="119564" y="48769"/>
                </a:lnTo>
                <a:cubicBezTo>
                  <a:pt x="119564" y="54293"/>
                  <a:pt x="115063" y="58794"/>
                  <a:pt x="109538" y="58794"/>
                </a:cubicBezTo>
                <a:lnTo>
                  <a:pt x="98739" y="58794"/>
                </a:lnTo>
                <a:cubicBezTo>
                  <a:pt x="93203" y="58794"/>
                  <a:pt x="88703" y="54293"/>
                  <a:pt x="88703" y="48769"/>
                </a:cubicBezTo>
                <a:lnTo>
                  <a:pt x="88703" y="44780"/>
                </a:lnTo>
                <a:cubicBezTo>
                  <a:pt x="88703" y="38577"/>
                  <a:pt x="83666" y="33529"/>
                  <a:pt x="77463" y="33529"/>
                </a:cubicBezTo>
                <a:lnTo>
                  <a:pt x="69414" y="33529"/>
                </a:lnTo>
                <a:cubicBezTo>
                  <a:pt x="63211" y="33529"/>
                  <a:pt x="58175" y="38577"/>
                  <a:pt x="58175" y="44780"/>
                </a:cubicBezTo>
                <a:lnTo>
                  <a:pt x="58175" y="64056"/>
                </a:lnTo>
                <a:cubicBezTo>
                  <a:pt x="58175" y="69581"/>
                  <a:pt x="53674" y="74081"/>
                  <a:pt x="48150" y="74081"/>
                </a:cubicBezTo>
                <a:lnTo>
                  <a:pt x="35886" y="74081"/>
                </a:lnTo>
                <a:cubicBezTo>
                  <a:pt x="30350" y="74081"/>
                  <a:pt x="25861" y="69581"/>
                  <a:pt x="25861" y="64056"/>
                </a:cubicBezTo>
                <a:lnTo>
                  <a:pt x="25861" y="38220"/>
                </a:lnTo>
                <a:cubicBezTo>
                  <a:pt x="25861" y="32017"/>
                  <a:pt x="20813" y="26980"/>
                  <a:pt x="14610" y="26980"/>
                </a:cubicBezTo>
                <a:lnTo>
                  <a:pt x="608" y="26980"/>
                </a:lnTo>
                <a:cubicBezTo>
                  <a:pt x="275" y="26980"/>
                  <a:pt x="1" y="27254"/>
                  <a:pt x="1" y="27587"/>
                </a:cubicBezTo>
                <a:cubicBezTo>
                  <a:pt x="1" y="27921"/>
                  <a:pt x="275" y="28195"/>
                  <a:pt x="608" y="28195"/>
                </a:cubicBezTo>
                <a:lnTo>
                  <a:pt x="14610" y="28195"/>
                </a:lnTo>
                <a:cubicBezTo>
                  <a:pt x="20146" y="28195"/>
                  <a:pt x="24635" y="32695"/>
                  <a:pt x="24635" y="38220"/>
                </a:cubicBezTo>
                <a:lnTo>
                  <a:pt x="24635" y="64056"/>
                </a:lnTo>
                <a:cubicBezTo>
                  <a:pt x="24635" y="70259"/>
                  <a:pt x="29683" y="75296"/>
                  <a:pt x="35886" y="75296"/>
                </a:cubicBezTo>
                <a:lnTo>
                  <a:pt x="48150" y="75296"/>
                </a:lnTo>
                <a:cubicBezTo>
                  <a:pt x="54341" y="75296"/>
                  <a:pt x="59389" y="70259"/>
                  <a:pt x="59389" y="64056"/>
                </a:cubicBezTo>
                <a:lnTo>
                  <a:pt x="59389" y="44780"/>
                </a:lnTo>
                <a:cubicBezTo>
                  <a:pt x="59389" y="39244"/>
                  <a:pt x="63890" y="34743"/>
                  <a:pt x="69414" y="34743"/>
                </a:cubicBezTo>
                <a:lnTo>
                  <a:pt x="77463" y="34743"/>
                </a:lnTo>
                <a:cubicBezTo>
                  <a:pt x="82988" y="34743"/>
                  <a:pt x="87488" y="39244"/>
                  <a:pt x="87488" y="44780"/>
                </a:cubicBezTo>
                <a:lnTo>
                  <a:pt x="87488" y="48769"/>
                </a:lnTo>
                <a:cubicBezTo>
                  <a:pt x="87488" y="54972"/>
                  <a:pt x="92536" y="60008"/>
                  <a:pt x="98739" y="60008"/>
                </a:cubicBezTo>
                <a:lnTo>
                  <a:pt x="109538" y="60008"/>
                </a:lnTo>
                <a:cubicBezTo>
                  <a:pt x="115730" y="60008"/>
                  <a:pt x="120778" y="54972"/>
                  <a:pt x="120778" y="48769"/>
                </a:cubicBezTo>
                <a:lnTo>
                  <a:pt x="120778" y="11240"/>
                </a:lnTo>
                <a:cubicBezTo>
                  <a:pt x="120778" y="5716"/>
                  <a:pt x="125279" y="1215"/>
                  <a:pt x="130803" y="1215"/>
                </a:cubicBezTo>
                <a:lnTo>
                  <a:pt x="141173" y="1215"/>
                </a:lnTo>
                <a:cubicBezTo>
                  <a:pt x="146710" y="1215"/>
                  <a:pt x="151198" y="5716"/>
                  <a:pt x="151198" y="11240"/>
                </a:cubicBezTo>
                <a:lnTo>
                  <a:pt x="151198" y="20646"/>
                </a:lnTo>
                <a:cubicBezTo>
                  <a:pt x="151198" y="26837"/>
                  <a:pt x="156247" y="31886"/>
                  <a:pt x="162450" y="31886"/>
                </a:cubicBezTo>
                <a:lnTo>
                  <a:pt x="179523" y="31886"/>
                </a:lnTo>
                <a:cubicBezTo>
                  <a:pt x="179857" y="31886"/>
                  <a:pt x="180131" y="31612"/>
                  <a:pt x="180131" y="31278"/>
                </a:cubicBezTo>
                <a:cubicBezTo>
                  <a:pt x="180131" y="30945"/>
                  <a:pt x="179857" y="30671"/>
                  <a:pt x="179523" y="30671"/>
                </a:cubicBezTo>
                <a:lnTo>
                  <a:pt x="162450" y="30671"/>
                </a:lnTo>
                <a:cubicBezTo>
                  <a:pt x="156913" y="30671"/>
                  <a:pt x="152425" y="26171"/>
                  <a:pt x="152425" y="20646"/>
                </a:cubicBezTo>
                <a:lnTo>
                  <a:pt x="152425" y="11240"/>
                </a:lnTo>
                <a:cubicBezTo>
                  <a:pt x="152425" y="5037"/>
                  <a:pt x="147377" y="1"/>
                  <a:pt x="141173" y="1"/>
                </a:cubicBezTo>
                <a:close/>
              </a:path>
            </a:pathLst>
          </a:cu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26"/>
          <p:cNvSpPr txBox="1"/>
          <p:nvPr>
            <p:ph type="title"/>
          </p:nvPr>
        </p:nvSpPr>
        <p:spPr>
          <a:xfrm>
            <a:off x="29175" y="99350"/>
            <a:ext cx="4343400" cy="329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b="0" lang="pt-BR" sz="1600">
                <a:solidFill>
                  <a:srgbClr val="AEFFC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Apresentação do Professor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38" name="Google Shape;238;p26"/>
          <p:cNvSpPr txBox="1"/>
          <p:nvPr/>
        </p:nvSpPr>
        <p:spPr>
          <a:xfrm>
            <a:off x="573889" y="2744809"/>
            <a:ext cx="14988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EAABE"/>
              </a:buClr>
              <a:buSzPts val="3600"/>
              <a:buFont typeface="Open Sans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26"/>
          <p:cNvSpPr txBox="1"/>
          <p:nvPr/>
        </p:nvSpPr>
        <p:spPr>
          <a:xfrm>
            <a:off x="534307" y="2529153"/>
            <a:ext cx="1578000" cy="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75D84"/>
              </a:buClr>
              <a:buSzPts val="2900"/>
              <a:buFont typeface="Open Sans"/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240" name="Google Shape;240;p26"/>
          <p:cNvSpPr/>
          <p:nvPr/>
        </p:nvSpPr>
        <p:spPr>
          <a:xfrm>
            <a:off x="932120" y="1507728"/>
            <a:ext cx="782400" cy="775500"/>
          </a:xfrm>
          <a:prstGeom prst="ellipse">
            <a:avLst/>
          </a:prstGeom>
          <a:noFill/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l">
              <a:lnSpc>
                <a:spcPct val="70000"/>
              </a:lnSpc>
              <a:spcBef>
                <a:spcPts val="52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baseline="30000" i="0" sz="2400" u="none" cap="none" strike="noStrike">
              <a:solidFill>
                <a:srgbClr val="9EAABE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grpSp>
        <p:nvGrpSpPr>
          <p:cNvPr id="241" name="Google Shape;241;p26"/>
          <p:cNvGrpSpPr/>
          <p:nvPr/>
        </p:nvGrpSpPr>
        <p:grpSpPr>
          <a:xfrm>
            <a:off x="191862" y="1964680"/>
            <a:ext cx="1633800" cy="308700"/>
            <a:chOff x="506662" y="2987088"/>
            <a:chExt cx="1633800" cy="308700"/>
          </a:xfrm>
        </p:grpSpPr>
        <p:sp>
          <p:nvSpPr>
            <p:cNvPr id="242" name="Google Shape;242;p26"/>
            <p:cNvSpPr/>
            <p:nvPr/>
          </p:nvSpPr>
          <p:spPr>
            <a:xfrm>
              <a:off x="562275" y="3030450"/>
              <a:ext cx="1538400" cy="223800"/>
            </a:xfrm>
            <a:prstGeom prst="roundRect">
              <a:avLst>
                <a:gd fmla="val 50000" name="adj"/>
              </a:avLst>
            </a:prstGeom>
            <a:gradFill>
              <a:gsLst>
                <a:gs pos="0">
                  <a:srgbClr val="54B2DB"/>
                </a:gs>
                <a:gs pos="100000">
                  <a:srgbClr val="4983D0"/>
                </a:gs>
              </a:gsLst>
              <a:lin ang="2277851" scaled="0"/>
            </a:gradFill>
            <a:ln>
              <a:noFill/>
            </a:ln>
            <a:effectLst>
              <a:outerShdw blurRad="279400" rotWithShape="0" dir="5466904" dist="112866">
                <a:srgbClr val="4983D0">
                  <a:alpha val="60000"/>
                </a:srgbClr>
              </a:outerShdw>
            </a:effectLst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400"/>
                <a:buFont typeface="Helvetica Neue Light"/>
                <a:buNone/>
              </a:pPr>
              <a:r>
                <a:t/>
              </a:r>
              <a:endParaRPr b="0" baseline="30000" i="0" sz="2400" u="none" cap="none" strike="noStrike">
                <a:solidFill>
                  <a:srgbClr val="9EAABE"/>
                </a:solidFill>
                <a:latin typeface="Open Sans"/>
                <a:ea typeface="Open Sans"/>
                <a:cs typeface="Open Sans"/>
                <a:sym typeface="Open Sans"/>
              </a:endParaRPr>
            </a:p>
          </p:txBody>
        </p:sp>
        <p:sp>
          <p:nvSpPr>
            <p:cNvPr id="243" name="Google Shape;243;p26"/>
            <p:cNvSpPr txBox="1"/>
            <p:nvPr/>
          </p:nvSpPr>
          <p:spPr>
            <a:xfrm>
              <a:off x="506662" y="2987088"/>
              <a:ext cx="1633800" cy="3087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2400"/>
                <a:buFont typeface="Open Sans"/>
                <a:buNone/>
              </a:pPr>
              <a:r>
                <a:rPr b="1" i="0" lang="pt-BR" sz="800" u="none" cap="none" strike="noStrike">
                  <a:solidFill>
                    <a:schemeClr val="lt1"/>
                  </a:solidFill>
                  <a:latin typeface="Proxima Nova"/>
                  <a:ea typeface="Proxima Nova"/>
                  <a:cs typeface="Proxima Nova"/>
                  <a:sym typeface="Proxima Nova"/>
                </a:rPr>
                <a:t>Thalles Meirelles</a:t>
              </a:r>
              <a:endParaRPr b="1" i="0" sz="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4" name="Google Shape;244;p26"/>
          <p:cNvGrpSpPr/>
          <p:nvPr/>
        </p:nvGrpSpPr>
        <p:grpSpPr>
          <a:xfrm>
            <a:off x="2663875" y="2980850"/>
            <a:ext cx="168775" cy="168800"/>
            <a:chOff x="2266350" y="2414075"/>
            <a:chExt cx="168775" cy="168800"/>
          </a:xfrm>
        </p:grpSpPr>
        <p:sp>
          <p:nvSpPr>
            <p:cNvPr id="245" name="Google Shape;245;p26"/>
            <p:cNvSpPr/>
            <p:nvPr/>
          </p:nvSpPr>
          <p:spPr>
            <a:xfrm>
              <a:off x="2276450" y="2424200"/>
              <a:ext cx="148575" cy="148550"/>
            </a:xfrm>
            <a:custGeom>
              <a:rect b="b" l="l" r="r" t="t"/>
              <a:pathLst>
                <a:path extrusionOk="0" h="5942" w="5943">
                  <a:moveTo>
                    <a:pt x="2966" y="0"/>
                  </a:moveTo>
                  <a:cubicBezTo>
                    <a:pt x="1323" y="0"/>
                    <a:pt x="1" y="1334"/>
                    <a:pt x="1" y="2977"/>
                  </a:cubicBezTo>
                  <a:cubicBezTo>
                    <a:pt x="1" y="4620"/>
                    <a:pt x="1323" y="5941"/>
                    <a:pt x="2966" y="5941"/>
                  </a:cubicBezTo>
                  <a:cubicBezTo>
                    <a:pt x="4609" y="5941"/>
                    <a:pt x="5942" y="4620"/>
                    <a:pt x="5942" y="2977"/>
                  </a:cubicBezTo>
                  <a:cubicBezTo>
                    <a:pt x="5942" y="1334"/>
                    <a:pt x="4609" y="0"/>
                    <a:pt x="29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26"/>
            <p:cNvSpPr/>
            <p:nvPr/>
          </p:nvSpPr>
          <p:spPr>
            <a:xfrm>
              <a:off x="2266350" y="2414075"/>
              <a:ext cx="168775" cy="168800"/>
            </a:xfrm>
            <a:custGeom>
              <a:rect b="b" l="l" r="r" t="t"/>
              <a:pathLst>
                <a:path extrusionOk="0" h="6752" w="6751">
                  <a:moveTo>
                    <a:pt x="3370" y="810"/>
                  </a:moveTo>
                  <a:cubicBezTo>
                    <a:pt x="4786" y="810"/>
                    <a:pt x="5941" y="1965"/>
                    <a:pt x="5941" y="3382"/>
                  </a:cubicBezTo>
                  <a:cubicBezTo>
                    <a:pt x="5941" y="4799"/>
                    <a:pt x="4786" y="5942"/>
                    <a:pt x="3370" y="5942"/>
                  </a:cubicBezTo>
                  <a:cubicBezTo>
                    <a:pt x="1965" y="5942"/>
                    <a:pt x="810" y="4799"/>
                    <a:pt x="810" y="3382"/>
                  </a:cubicBezTo>
                  <a:cubicBezTo>
                    <a:pt x="810" y="1965"/>
                    <a:pt x="1965" y="810"/>
                    <a:pt x="3370" y="810"/>
                  </a:cubicBezTo>
                  <a:close/>
                  <a:moveTo>
                    <a:pt x="3370" y="0"/>
                  </a:moveTo>
                  <a:cubicBezTo>
                    <a:pt x="1512" y="0"/>
                    <a:pt x="0" y="1512"/>
                    <a:pt x="0" y="3382"/>
                  </a:cubicBezTo>
                  <a:cubicBezTo>
                    <a:pt x="0" y="5239"/>
                    <a:pt x="1512" y="6751"/>
                    <a:pt x="3370" y="6751"/>
                  </a:cubicBezTo>
                  <a:cubicBezTo>
                    <a:pt x="5239" y="6751"/>
                    <a:pt x="6751" y="5239"/>
                    <a:pt x="6751" y="3382"/>
                  </a:cubicBezTo>
                  <a:cubicBezTo>
                    <a:pt x="6751" y="1512"/>
                    <a:pt x="5239" y="0"/>
                    <a:pt x="3370" y="0"/>
                  </a:cubicBezTo>
                  <a:close/>
                </a:path>
              </a:pathLst>
            </a:custGeom>
            <a:solidFill>
              <a:srgbClr val="FCBD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26"/>
            <p:cNvSpPr/>
            <p:nvPr/>
          </p:nvSpPr>
          <p:spPr>
            <a:xfrm>
              <a:off x="2301475" y="2449200"/>
              <a:ext cx="98525" cy="98550"/>
            </a:xfrm>
            <a:custGeom>
              <a:rect b="b" l="l" r="r" t="t"/>
              <a:pathLst>
                <a:path extrusionOk="0" h="3942" w="3941">
                  <a:moveTo>
                    <a:pt x="1965" y="0"/>
                  </a:moveTo>
                  <a:cubicBezTo>
                    <a:pt x="881" y="0"/>
                    <a:pt x="0" y="881"/>
                    <a:pt x="0" y="1977"/>
                  </a:cubicBezTo>
                  <a:cubicBezTo>
                    <a:pt x="0" y="3060"/>
                    <a:pt x="881" y="3941"/>
                    <a:pt x="1965" y="3941"/>
                  </a:cubicBezTo>
                  <a:cubicBezTo>
                    <a:pt x="3060" y="3941"/>
                    <a:pt x="3941" y="3060"/>
                    <a:pt x="3941" y="1977"/>
                  </a:cubicBezTo>
                  <a:cubicBezTo>
                    <a:pt x="3941" y="881"/>
                    <a:pt x="3060" y="0"/>
                    <a:pt x="1965" y="0"/>
                  </a:cubicBezTo>
                  <a:close/>
                </a:path>
              </a:pathLst>
            </a:custGeom>
            <a:solidFill>
              <a:srgbClr val="FCBD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48" name="Google Shape;248;p26"/>
          <p:cNvGrpSpPr/>
          <p:nvPr/>
        </p:nvGrpSpPr>
        <p:grpSpPr>
          <a:xfrm>
            <a:off x="5127587" y="2960069"/>
            <a:ext cx="169075" cy="167063"/>
            <a:chOff x="5082475" y="3182925"/>
            <a:chExt cx="169075" cy="169075"/>
          </a:xfrm>
        </p:grpSpPr>
        <p:sp>
          <p:nvSpPr>
            <p:cNvPr id="249" name="Google Shape;249;p26"/>
            <p:cNvSpPr/>
            <p:nvPr/>
          </p:nvSpPr>
          <p:spPr>
            <a:xfrm>
              <a:off x="5092575" y="3193325"/>
              <a:ext cx="148875" cy="148575"/>
            </a:xfrm>
            <a:custGeom>
              <a:rect b="b" l="l" r="r" t="t"/>
              <a:pathLst>
                <a:path extrusionOk="0" h="5943" w="5955">
                  <a:moveTo>
                    <a:pt x="2978" y="1"/>
                  </a:moveTo>
                  <a:cubicBezTo>
                    <a:pt x="1334" y="1"/>
                    <a:pt x="1" y="1322"/>
                    <a:pt x="1" y="2966"/>
                  </a:cubicBezTo>
                  <a:cubicBezTo>
                    <a:pt x="1" y="4609"/>
                    <a:pt x="1334" y="5942"/>
                    <a:pt x="2978" y="5942"/>
                  </a:cubicBezTo>
                  <a:cubicBezTo>
                    <a:pt x="4621" y="5942"/>
                    <a:pt x="5954" y="4609"/>
                    <a:pt x="5954" y="2966"/>
                  </a:cubicBezTo>
                  <a:cubicBezTo>
                    <a:pt x="5954" y="1322"/>
                    <a:pt x="4621" y="1"/>
                    <a:pt x="2978" y="1"/>
                  </a:cubicBezTo>
                  <a:close/>
                </a:path>
              </a:pathLst>
            </a:custGeom>
            <a:solidFill>
              <a:srgbClr val="F7F7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26"/>
            <p:cNvSpPr/>
            <p:nvPr/>
          </p:nvSpPr>
          <p:spPr>
            <a:xfrm>
              <a:off x="5082475" y="3182925"/>
              <a:ext cx="169075" cy="169075"/>
            </a:xfrm>
            <a:custGeom>
              <a:rect b="b" l="l" r="r" t="t"/>
              <a:pathLst>
                <a:path extrusionOk="0" h="6763" w="6763">
                  <a:moveTo>
                    <a:pt x="3382" y="822"/>
                  </a:moveTo>
                  <a:cubicBezTo>
                    <a:pt x="4798" y="822"/>
                    <a:pt x="5941" y="1965"/>
                    <a:pt x="5941" y="3382"/>
                  </a:cubicBezTo>
                  <a:cubicBezTo>
                    <a:pt x="5941" y="4798"/>
                    <a:pt x="4798" y="5953"/>
                    <a:pt x="3382" y="5953"/>
                  </a:cubicBezTo>
                  <a:cubicBezTo>
                    <a:pt x="1965" y="5953"/>
                    <a:pt x="810" y="4798"/>
                    <a:pt x="810" y="3382"/>
                  </a:cubicBezTo>
                  <a:cubicBezTo>
                    <a:pt x="810" y="1965"/>
                    <a:pt x="1965" y="822"/>
                    <a:pt x="3382" y="822"/>
                  </a:cubicBezTo>
                  <a:close/>
                  <a:moveTo>
                    <a:pt x="3382" y="0"/>
                  </a:moveTo>
                  <a:cubicBezTo>
                    <a:pt x="1512" y="0"/>
                    <a:pt x="0" y="1524"/>
                    <a:pt x="0" y="3382"/>
                  </a:cubicBezTo>
                  <a:cubicBezTo>
                    <a:pt x="0" y="5251"/>
                    <a:pt x="1512" y="6763"/>
                    <a:pt x="3382" y="6763"/>
                  </a:cubicBezTo>
                  <a:cubicBezTo>
                    <a:pt x="5239" y="6763"/>
                    <a:pt x="6763" y="5251"/>
                    <a:pt x="6763" y="3382"/>
                  </a:cubicBezTo>
                  <a:cubicBezTo>
                    <a:pt x="6763" y="1524"/>
                    <a:pt x="5239" y="0"/>
                    <a:pt x="3382" y="0"/>
                  </a:cubicBezTo>
                  <a:close/>
                </a:path>
              </a:pathLst>
            </a:custGeom>
            <a:solidFill>
              <a:srgbClr val="4949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26"/>
            <p:cNvSpPr/>
            <p:nvPr/>
          </p:nvSpPr>
          <p:spPr>
            <a:xfrm>
              <a:off x="5117600" y="3218325"/>
              <a:ext cx="98525" cy="98550"/>
            </a:xfrm>
            <a:custGeom>
              <a:rect b="b" l="l" r="r" t="t"/>
              <a:pathLst>
                <a:path extrusionOk="0" h="3942" w="3941">
                  <a:moveTo>
                    <a:pt x="1977" y="1"/>
                  </a:moveTo>
                  <a:cubicBezTo>
                    <a:pt x="881" y="1"/>
                    <a:pt x="0" y="882"/>
                    <a:pt x="0" y="1966"/>
                  </a:cubicBezTo>
                  <a:cubicBezTo>
                    <a:pt x="0" y="3061"/>
                    <a:pt x="881" y="3942"/>
                    <a:pt x="1977" y="3942"/>
                  </a:cubicBezTo>
                  <a:cubicBezTo>
                    <a:pt x="3060" y="3942"/>
                    <a:pt x="3941" y="3061"/>
                    <a:pt x="3941" y="1966"/>
                  </a:cubicBezTo>
                  <a:cubicBezTo>
                    <a:pt x="3941" y="882"/>
                    <a:pt x="3060" y="1"/>
                    <a:pt x="1977" y="1"/>
                  </a:cubicBezTo>
                  <a:close/>
                </a:path>
              </a:pathLst>
            </a:custGeom>
            <a:solidFill>
              <a:srgbClr val="4949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2" name="Google Shape;252;p26"/>
          <p:cNvGrpSpPr/>
          <p:nvPr/>
        </p:nvGrpSpPr>
        <p:grpSpPr>
          <a:xfrm>
            <a:off x="3818850" y="3550750"/>
            <a:ext cx="169100" cy="169075"/>
            <a:chOff x="3273900" y="3595775"/>
            <a:chExt cx="169100" cy="169075"/>
          </a:xfrm>
        </p:grpSpPr>
        <p:sp>
          <p:nvSpPr>
            <p:cNvPr id="253" name="Google Shape;253;p26"/>
            <p:cNvSpPr/>
            <p:nvPr/>
          </p:nvSpPr>
          <p:spPr>
            <a:xfrm>
              <a:off x="3284025" y="3605875"/>
              <a:ext cx="148850" cy="148850"/>
            </a:xfrm>
            <a:custGeom>
              <a:rect b="b" l="l" r="r" t="t"/>
              <a:pathLst>
                <a:path extrusionOk="0" h="5954" w="5954">
                  <a:moveTo>
                    <a:pt x="2977" y="1"/>
                  </a:moveTo>
                  <a:cubicBezTo>
                    <a:pt x="1334" y="1"/>
                    <a:pt x="1" y="1334"/>
                    <a:pt x="1" y="2977"/>
                  </a:cubicBezTo>
                  <a:cubicBezTo>
                    <a:pt x="1" y="4621"/>
                    <a:pt x="1334" y="5954"/>
                    <a:pt x="2977" y="5954"/>
                  </a:cubicBezTo>
                  <a:cubicBezTo>
                    <a:pt x="4620" y="5954"/>
                    <a:pt x="5954" y="4621"/>
                    <a:pt x="5954" y="2977"/>
                  </a:cubicBezTo>
                  <a:cubicBezTo>
                    <a:pt x="5954" y="1334"/>
                    <a:pt x="4620" y="1"/>
                    <a:pt x="29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26"/>
            <p:cNvSpPr/>
            <p:nvPr/>
          </p:nvSpPr>
          <p:spPr>
            <a:xfrm>
              <a:off x="3273900" y="3595775"/>
              <a:ext cx="169100" cy="169075"/>
            </a:xfrm>
            <a:custGeom>
              <a:rect b="b" l="l" r="r" t="t"/>
              <a:pathLst>
                <a:path extrusionOk="0" h="6763" w="6764">
                  <a:moveTo>
                    <a:pt x="3382" y="810"/>
                  </a:moveTo>
                  <a:cubicBezTo>
                    <a:pt x="4799" y="810"/>
                    <a:pt x="5954" y="1965"/>
                    <a:pt x="5954" y="3381"/>
                  </a:cubicBezTo>
                  <a:cubicBezTo>
                    <a:pt x="5954" y="4798"/>
                    <a:pt x="4799" y="5953"/>
                    <a:pt x="3382" y="5953"/>
                  </a:cubicBezTo>
                  <a:cubicBezTo>
                    <a:pt x="1965" y="5953"/>
                    <a:pt x="810" y="4798"/>
                    <a:pt x="810" y="3381"/>
                  </a:cubicBezTo>
                  <a:cubicBezTo>
                    <a:pt x="810" y="1965"/>
                    <a:pt x="1965" y="810"/>
                    <a:pt x="3382" y="810"/>
                  </a:cubicBezTo>
                  <a:close/>
                  <a:moveTo>
                    <a:pt x="3382" y="0"/>
                  </a:moveTo>
                  <a:cubicBezTo>
                    <a:pt x="1513" y="0"/>
                    <a:pt x="1" y="1524"/>
                    <a:pt x="1" y="3381"/>
                  </a:cubicBezTo>
                  <a:cubicBezTo>
                    <a:pt x="1" y="5251"/>
                    <a:pt x="1513" y="6763"/>
                    <a:pt x="3382" y="6763"/>
                  </a:cubicBezTo>
                  <a:cubicBezTo>
                    <a:pt x="5240" y="6763"/>
                    <a:pt x="6764" y="5251"/>
                    <a:pt x="6764" y="3381"/>
                  </a:cubicBezTo>
                  <a:cubicBezTo>
                    <a:pt x="6764" y="1524"/>
                    <a:pt x="5240" y="0"/>
                    <a:pt x="3382" y="0"/>
                  </a:cubicBezTo>
                  <a:close/>
                </a:path>
              </a:pathLst>
            </a:custGeom>
            <a:solidFill>
              <a:srgbClr val="EC3A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26"/>
            <p:cNvSpPr/>
            <p:nvPr/>
          </p:nvSpPr>
          <p:spPr>
            <a:xfrm>
              <a:off x="3309025" y="3630900"/>
              <a:ext cx="98550" cy="98825"/>
            </a:xfrm>
            <a:custGeom>
              <a:rect b="b" l="l" r="r" t="t"/>
              <a:pathLst>
                <a:path extrusionOk="0" h="3953" w="3942">
                  <a:moveTo>
                    <a:pt x="1977" y="0"/>
                  </a:moveTo>
                  <a:cubicBezTo>
                    <a:pt x="882" y="0"/>
                    <a:pt x="1" y="893"/>
                    <a:pt x="1" y="1976"/>
                  </a:cubicBezTo>
                  <a:cubicBezTo>
                    <a:pt x="1" y="3072"/>
                    <a:pt x="882" y="3953"/>
                    <a:pt x="1977" y="3953"/>
                  </a:cubicBezTo>
                  <a:cubicBezTo>
                    <a:pt x="3061" y="3953"/>
                    <a:pt x="3942" y="3072"/>
                    <a:pt x="3942" y="1976"/>
                  </a:cubicBezTo>
                  <a:cubicBezTo>
                    <a:pt x="3942" y="893"/>
                    <a:pt x="3061" y="0"/>
                    <a:pt x="1977" y="0"/>
                  </a:cubicBezTo>
                  <a:close/>
                </a:path>
              </a:pathLst>
            </a:custGeom>
            <a:solidFill>
              <a:srgbClr val="EC3A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56" name="Google Shape;256;p26"/>
          <p:cNvGrpSpPr/>
          <p:nvPr/>
        </p:nvGrpSpPr>
        <p:grpSpPr>
          <a:xfrm>
            <a:off x="4436525" y="2248175"/>
            <a:ext cx="169075" cy="169100"/>
            <a:chOff x="4075500" y="2587600"/>
            <a:chExt cx="169075" cy="169100"/>
          </a:xfrm>
        </p:grpSpPr>
        <p:sp>
          <p:nvSpPr>
            <p:cNvPr id="257" name="Google Shape;257;p26"/>
            <p:cNvSpPr/>
            <p:nvPr/>
          </p:nvSpPr>
          <p:spPr>
            <a:xfrm>
              <a:off x="4085925" y="2598025"/>
              <a:ext cx="148550" cy="148550"/>
            </a:xfrm>
            <a:custGeom>
              <a:rect b="b" l="l" r="r" t="t"/>
              <a:pathLst>
                <a:path extrusionOk="0" h="5942" w="5942">
                  <a:moveTo>
                    <a:pt x="2965" y="0"/>
                  </a:moveTo>
                  <a:cubicBezTo>
                    <a:pt x="1322" y="0"/>
                    <a:pt x="0" y="1322"/>
                    <a:pt x="0" y="2965"/>
                  </a:cubicBezTo>
                  <a:cubicBezTo>
                    <a:pt x="0" y="4608"/>
                    <a:pt x="1322" y="5942"/>
                    <a:pt x="2965" y="5942"/>
                  </a:cubicBezTo>
                  <a:cubicBezTo>
                    <a:pt x="4608" y="5942"/>
                    <a:pt x="5941" y="4608"/>
                    <a:pt x="5941" y="2965"/>
                  </a:cubicBezTo>
                  <a:cubicBezTo>
                    <a:pt x="5941" y="1322"/>
                    <a:pt x="4608" y="0"/>
                    <a:pt x="29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26"/>
            <p:cNvSpPr/>
            <p:nvPr/>
          </p:nvSpPr>
          <p:spPr>
            <a:xfrm>
              <a:off x="4075500" y="2587600"/>
              <a:ext cx="169075" cy="169100"/>
            </a:xfrm>
            <a:custGeom>
              <a:rect b="b" l="l" r="r" t="t"/>
              <a:pathLst>
                <a:path extrusionOk="0" h="6764" w="6763">
                  <a:moveTo>
                    <a:pt x="3382" y="822"/>
                  </a:moveTo>
                  <a:cubicBezTo>
                    <a:pt x="4799" y="822"/>
                    <a:pt x="5953" y="1965"/>
                    <a:pt x="5953" y="3382"/>
                  </a:cubicBezTo>
                  <a:cubicBezTo>
                    <a:pt x="5953" y="4799"/>
                    <a:pt x="4799" y="5954"/>
                    <a:pt x="3382" y="5954"/>
                  </a:cubicBezTo>
                  <a:cubicBezTo>
                    <a:pt x="1965" y="5954"/>
                    <a:pt x="822" y="4799"/>
                    <a:pt x="822" y="3382"/>
                  </a:cubicBezTo>
                  <a:cubicBezTo>
                    <a:pt x="822" y="1965"/>
                    <a:pt x="1965" y="822"/>
                    <a:pt x="3382" y="822"/>
                  </a:cubicBezTo>
                  <a:close/>
                  <a:moveTo>
                    <a:pt x="3382" y="1"/>
                  </a:moveTo>
                  <a:cubicBezTo>
                    <a:pt x="1524" y="1"/>
                    <a:pt x="0" y="1525"/>
                    <a:pt x="0" y="3382"/>
                  </a:cubicBezTo>
                  <a:cubicBezTo>
                    <a:pt x="0" y="5251"/>
                    <a:pt x="1524" y="6763"/>
                    <a:pt x="3382" y="6763"/>
                  </a:cubicBezTo>
                  <a:cubicBezTo>
                    <a:pt x="5251" y="6763"/>
                    <a:pt x="6763" y="5251"/>
                    <a:pt x="6763" y="3382"/>
                  </a:cubicBezTo>
                  <a:cubicBezTo>
                    <a:pt x="6763" y="1525"/>
                    <a:pt x="5251" y="1"/>
                    <a:pt x="3382" y="1"/>
                  </a:cubicBezTo>
                  <a:close/>
                </a:path>
              </a:pathLst>
            </a:custGeom>
            <a:solidFill>
              <a:srgbClr val="5E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26"/>
            <p:cNvSpPr/>
            <p:nvPr/>
          </p:nvSpPr>
          <p:spPr>
            <a:xfrm>
              <a:off x="4110925" y="2623025"/>
              <a:ext cx="98550" cy="98550"/>
            </a:xfrm>
            <a:custGeom>
              <a:rect b="b" l="l" r="r" t="t"/>
              <a:pathLst>
                <a:path extrusionOk="0" h="3942" w="3942">
                  <a:moveTo>
                    <a:pt x="1965" y="1"/>
                  </a:moveTo>
                  <a:cubicBezTo>
                    <a:pt x="881" y="1"/>
                    <a:pt x="0" y="882"/>
                    <a:pt x="0" y="1965"/>
                  </a:cubicBezTo>
                  <a:cubicBezTo>
                    <a:pt x="0" y="3060"/>
                    <a:pt x="881" y="3942"/>
                    <a:pt x="1965" y="3942"/>
                  </a:cubicBezTo>
                  <a:cubicBezTo>
                    <a:pt x="3060" y="3942"/>
                    <a:pt x="3941" y="3060"/>
                    <a:pt x="3941" y="1965"/>
                  </a:cubicBezTo>
                  <a:cubicBezTo>
                    <a:pt x="3941" y="882"/>
                    <a:pt x="3060" y="1"/>
                    <a:pt x="1965" y="1"/>
                  </a:cubicBezTo>
                  <a:close/>
                </a:path>
              </a:pathLst>
            </a:custGeom>
            <a:solidFill>
              <a:srgbClr val="5E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0" name="Google Shape;260;p26"/>
          <p:cNvGrpSpPr/>
          <p:nvPr/>
        </p:nvGrpSpPr>
        <p:grpSpPr>
          <a:xfrm>
            <a:off x="6138425" y="3028713"/>
            <a:ext cx="169100" cy="169100"/>
            <a:chOff x="5624800" y="1743750"/>
            <a:chExt cx="169100" cy="169100"/>
          </a:xfrm>
        </p:grpSpPr>
        <p:sp>
          <p:nvSpPr>
            <p:cNvPr id="261" name="Google Shape;261;p26"/>
            <p:cNvSpPr/>
            <p:nvPr/>
          </p:nvSpPr>
          <p:spPr>
            <a:xfrm>
              <a:off x="5634925" y="1753875"/>
              <a:ext cx="148850" cy="148850"/>
            </a:xfrm>
            <a:custGeom>
              <a:rect b="b" l="l" r="r" t="t"/>
              <a:pathLst>
                <a:path extrusionOk="0" h="5954" w="5954">
                  <a:moveTo>
                    <a:pt x="2977" y="0"/>
                  </a:moveTo>
                  <a:cubicBezTo>
                    <a:pt x="1334" y="0"/>
                    <a:pt x="0" y="1334"/>
                    <a:pt x="0" y="2977"/>
                  </a:cubicBezTo>
                  <a:cubicBezTo>
                    <a:pt x="0" y="4620"/>
                    <a:pt x="1334" y="5953"/>
                    <a:pt x="2977" y="5953"/>
                  </a:cubicBezTo>
                  <a:cubicBezTo>
                    <a:pt x="4620" y="5953"/>
                    <a:pt x="5953" y="4620"/>
                    <a:pt x="5953" y="2977"/>
                  </a:cubicBezTo>
                  <a:cubicBezTo>
                    <a:pt x="5953" y="1334"/>
                    <a:pt x="4620" y="0"/>
                    <a:pt x="2977" y="0"/>
                  </a:cubicBezTo>
                  <a:close/>
                </a:path>
              </a:pathLst>
            </a:custGeom>
            <a:solidFill>
              <a:srgbClr val="F7F7F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26"/>
            <p:cNvSpPr/>
            <p:nvPr/>
          </p:nvSpPr>
          <p:spPr>
            <a:xfrm>
              <a:off x="5624800" y="1743750"/>
              <a:ext cx="169100" cy="169100"/>
            </a:xfrm>
            <a:custGeom>
              <a:rect b="b" l="l" r="r" t="t"/>
              <a:pathLst>
                <a:path extrusionOk="0" h="6764" w="6764">
                  <a:moveTo>
                    <a:pt x="3382" y="810"/>
                  </a:moveTo>
                  <a:cubicBezTo>
                    <a:pt x="4799" y="810"/>
                    <a:pt x="5953" y="1965"/>
                    <a:pt x="5953" y="3382"/>
                  </a:cubicBezTo>
                  <a:cubicBezTo>
                    <a:pt x="5953" y="4799"/>
                    <a:pt x="4799" y="5954"/>
                    <a:pt x="3382" y="5954"/>
                  </a:cubicBezTo>
                  <a:cubicBezTo>
                    <a:pt x="1965" y="5954"/>
                    <a:pt x="810" y="4799"/>
                    <a:pt x="810" y="3382"/>
                  </a:cubicBezTo>
                  <a:cubicBezTo>
                    <a:pt x="810" y="1965"/>
                    <a:pt x="1965" y="810"/>
                    <a:pt x="3382" y="810"/>
                  </a:cubicBezTo>
                  <a:close/>
                  <a:moveTo>
                    <a:pt x="3382" y="1"/>
                  </a:moveTo>
                  <a:cubicBezTo>
                    <a:pt x="1524" y="1"/>
                    <a:pt x="0" y="1513"/>
                    <a:pt x="0" y="3382"/>
                  </a:cubicBezTo>
                  <a:cubicBezTo>
                    <a:pt x="0" y="5239"/>
                    <a:pt x="1524" y="6763"/>
                    <a:pt x="3382" y="6763"/>
                  </a:cubicBezTo>
                  <a:cubicBezTo>
                    <a:pt x="5251" y="6763"/>
                    <a:pt x="6763" y="5239"/>
                    <a:pt x="6763" y="3382"/>
                  </a:cubicBezTo>
                  <a:cubicBezTo>
                    <a:pt x="6763" y="1513"/>
                    <a:pt x="5251" y="1"/>
                    <a:pt x="3382" y="1"/>
                  </a:cubicBezTo>
                  <a:close/>
                </a:path>
              </a:pathLst>
            </a:custGeom>
            <a:solidFill>
              <a:srgbClr val="69E7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26"/>
            <p:cNvSpPr/>
            <p:nvPr/>
          </p:nvSpPr>
          <p:spPr>
            <a:xfrm>
              <a:off x="5659925" y="1778875"/>
              <a:ext cx="98850" cy="98850"/>
            </a:xfrm>
            <a:custGeom>
              <a:rect b="b" l="l" r="r" t="t"/>
              <a:pathLst>
                <a:path extrusionOk="0" h="3954" w="3954">
                  <a:moveTo>
                    <a:pt x="1977" y="0"/>
                  </a:moveTo>
                  <a:cubicBezTo>
                    <a:pt x="893" y="0"/>
                    <a:pt x="0" y="882"/>
                    <a:pt x="0" y="1977"/>
                  </a:cubicBezTo>
                  <a:cubicBezTo>
                    <a:pt x="0" y="3060"/>
                    <a:pt x="893" y="3953"/>
                    <a:pt x="1977" y="3953"/>
                  </a:cubicBezTo>
                  <a:cubicBezTo>
                    <a:pt x="3072" y="3953"/>
                    <a:pt x="3953" y="3060"/>
                    <a:pt x="3953" y="1977"/>
                  </a:cubicBezTo>
                  <a:cubicBezTo>
                    <a:pt x="3953" y="882"/>
                    <a:pt x="3072" y="0"/>
                    <a:pt x="1977" y="0"/>
                  </a:cubicBezTo>
                  <a:close/>
                </a:path>
              </a:pathLst>
            </a:custGeom>
            <a:solidFill>
              <a:srgbClr val="69E7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4" name="Google Shape;264;p26"/>
          <p:cNvGrpSpPr/>
          <p:nvPr/>
        </p:nvGrpSpPr>
        <p:grpSpPr>
          <a:xfrm>
            <a:off x="6307525" y="1638350"/>
            <a:ext cx="169075" cy="168775"/>
            <a:chOff x="6708575" y="2513500"/>
            <a:chExt cx="169075" cy="168775"/>
          </a:xfrm>
        </p:grpSpPr>
        <p:sp>
          <p:nvSpPr>
            <p:cNvPr id="265" name="Google Shape;265;p26"/>
            <p:cNvSpPr/>
            <p:nvPr/>
          </p:nvSpPr>
          <p:spPr>
            <a:xfrm>
              <a:off x="6718675" y="2523600"/>
              <a:ext cx="148550" cy="148575"/>
            </a:xfrm>
            <a:custGeom>
              <a:rect b="b" l="l" r="r" t="t"/>
              <a:pathLst>
                <a:path extrusionOk="0" h="5943" w="5942">
                  <a:moveTo>
                    <a:pt x="2977" y="1"/>
                  </a:moveTo>
                  <a:cubicBezTo>
                    <a:pt x="1334" y="1"/>
                    <a:pt x="1" y="1334"/>
                    <a:pt x="1" y="2977"/>
                  </a:cubicBezTo>
                  <a:cubicBezTo>
                    <a:pt x="1" y="4620"/>
                    <a:pt x="1334" y="5942"/>
                    <a:pt x="2977" y="5942"/>
                  </a:cubicBezTo>
                  <a:cubicBezTo>
                    <a:pt x="4620" y="5942"/>
                    <a:pt x="5942" y="4620"/>
                    <a:pt x="5942" y="2977"/>
                  </a:cubicBezTo>
                  <a:cubicBezTo>
                    <a:pt x="5942" y="1334"/>
                    <a:pt x="4620" y="1"/>
                    <a:pt x="29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26"/>
            <p:cNvSpPr/>
            <p:nvPr/>
          </p:nvSpPr>
          <p:spPr>
            <a:xfrm>
              <a:off x="6708575" y="2513500"/>
              <a:ext cx="169075" cy="168775"/>
            </a:xfrm>
            <a:custGeom>
              <a:rect b="b" l="l" r="r" t="t"/>
              <a:pathLst>
                <a:path extrusionOk="0" h="6751" w="6763">
                  <a:moveTo>
                    <a:pt x="3381" y="810"/>
                  </a:moveTo>
                  <a:cubicBezTo>
                    <a:pt x="4798" y="810"/>
                    <a:pt x="5941" y="1965"/>
                    <a:pt x="5941" y="3381"/>
                  </a:cubicBezTo>
                  <a:cubicBezTo>
                    <a:pt x="5941" y="4798"/>
                    <a:pt x="4798" y="5941"/>
                    <a:pt x="3381" y="5941"/>
                  </a:cubicBezTo>
                  <a:cubicBezTo>
                    <a:pt x="1965" y="5941"/>
                    <a:pt x="810" y="4798"/>
                    <a:pt x="810" y="3381"/>
                  </a:cubicBezTo>
                  <a:cubicBezTo>
                    <a:pt x="810" y="1965"/>
                    <a:pt x="1965" y="810"/>
                    <a:pt x="3381" y="810"/>
                  </a:cubicBezTo>
                  <a:close/>
                  <a:moveTo>
                    <a:pt x="3381" y="0"/>
                  </a:moveTo>
                  <a:cubicBezTo>
                    <a:pt x="1512" y="0"/>
                    <a:pt x="0" y="1512"/>
                    <a:pt x="0" y="3381"/>
                  </a:cubicBezTo>
                  <a:cubicBezTo>
                    <a:pt x="0" y="5239"/>
                    <a:pt x="1512" y="6751"/>
                    <a:pt x="3381" y="6751"/>
                  </a:cubicBezTo>
                  <a:cubicBezTo>
                    <a:pt x="5239" y="6751"/>
                    <a:pt x="6763" y="5239"/>
                    <a:pt x="6763" y="3381"/>
                  </a:cubicBezTo>
                  <a:cubicBezTo>
                    <a:pt x="6763" y="1512"/>
                    <a:pt x="5239" y="0"/>
                    <a:pt x="33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26"/>
            <p:cNvSpPr/>
            <p:nvPr/>
          </p:nvSpPr>
          <p:spPr>
            <a:xfrm>
              <a:off x="6743675" y="2548600"/>
              <a:ext cx="98550" cy="98550"/>
            </a:xfrm>
            <a:custGeom>
              <a:rect b="b" l="l" r="r" t="t"/>
              <a:pathLst>
                <a:path extrusionOk="0" h="3942" w="3942">
                  <a:moveTo>
                    <a:pt x="1977" y="1"/>
                  </a:moveTo>
                  <a:cubicBezTo>
                    <a:pt x="882" y="1"/>
                    <a:pt x="1" y="882"/>
                    <a:pt x="1" y="1977"/>
                  </a:cubicBezTo>
                  <a:cubicBezTo>
                    <a:pt x="1" y="3061"/>
                    <a:pt x="882" y="3942"/>
                    <a:pt x="1977" y="3942"/>
                  </a:cubicBezTo>
                  <a:cubicBezTo>
                    <a:pt x="3061" y="3942"/>
                    <a:pt x="3942" y="3061"/>
                    <a:pt x="3942" y="1977"/>
                  </a:cubicBezTo>
                  <a:cubicBezTo>
                    <a:pt x="3942" y="882"/>
                    <a:pt x="3061" y="1"/>
                    <a:pt x="197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68" name="Google Shape;268;p26"/>
          <p:cNvGrpSpPr/>
          <p:nvPr/>
        </p:nvGrpSpPr>
        <p:grpSpPr>
          <a:xfrm>
            <a:off x="7130300" y="1121200"/>
            <a:ext cx="168775" cy="168800"/>
            <a:chOff x="2266350" y="2414075"/>
            <a:chExt cx="168775" cy="168800"/>
          </a:xfrm>
        </p:grpSpPr>
        <p:sp>
          <p:nvSpPr>
            <p:cNvPr id="269" name="Google Shape;269;p26"/>
            <p:cNvSpPr/>
            <p:nvPr/>
          </p:nvSpPr>
          <p:spPr>
            <a:xfrm>
              <a:off x="2276450" y="2424200"/>
              <a:ext cx="148575" cy="148550"/>
            </a:xfrm>
            <a:custGeom>
              <a:rect b="b" l="l" r="r" t="t"/>
              <a:pathLst>
                <a:path extrusionOk="0" h="5942" w="5943">
                  <a:moveTo>
                    <a:pt x="2966" y="0"/>
                  </a:moveTo>
                  <a:cubicBezTo>
                    <a:pt x="1323" y="0"/>
                    <a:pt x="1" y="1334"/>
                    <a:pt x="1" y="2977"/>
                  </a:cubicBezTo>
                  <a:cubicBezTo>
                    <a:pt x="1" y="4620"/>
                    <a:pt x="1323" y="5941"/>
                    <a:pt x="2966" y="5941"/>
                  </a:cubicBezTo>
                  <a:cubicBezTo>
                    <a:pt x="4609" y="5941"/>
                    <a:pt x="5942" y="4620"/>
                    <a:pt x="5942" y="2977"/>
                  </a:cubicBezTo>
                  <a:cubicBezTo>
                    <a:pt x="5942" y="1334"/>
                    <a:pt x="4609" y="0"/>
                    <a:pt x="29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26"/>
            <p:cNvSpPr/>
            <p:nvPr/>
          </p:nvSpPr>
          <p:spPr>
            <a:xfrm>
              <a:off x="2266350" y="2414075"/>
              <a:ext cx="168775" cy="168800"/>
            </a:xfrm>
            <a:custGeom>
              <a:rect b="b" l="l" r="r" t="t"/>
              <a:pathLst>
                <a:path extrusionOk="0" h="6752" w="6751">
                  <a:moveTo>
                    <a:pt x="3370" y="810"/>
                  </a:moveTo>
                  <a:cubicBezTo>
                    <a:pt x="4786" y="810"/>
                    <a:pt x="5941" y="1965"/>
                    <a:pt x="5941" y="3382"/>
                  </a:cubicBezTo>
                  <a:cubicBezTo>
                    <a:pt x="5941" y="4799"/>
                    <a:pt x="4786" y="5942"/>
                    <a:pt x="3370" y="5942"/>
                  </a:cubicBezTo>
                  <a:cubicBezTo>
                    <a:pt x="1965" y="5942"/>
                    <a:pt x="810" y="4799"/>
                    <a:pt x="810" y="3382"/>
                  </a:cubicBezTo>
                  <a:cubicBezTo>
                    <a:pt x="810" y="1965"/>
                    <a:pt x="1965" y="810"/>
                    <a:pt x="3370" y="810"/>
                  </a:cubicBezTo>
                  <a:close/>
                  <a:moveTo>
                    <a:pt x="3370" y="0"/>
                  </a:moveTo>
                  <a:cubicBezTo>
                    <a:pt x="1512" y="0"/>
                    <a:pt x="0" y="1512"/>
                    <a:pt x="0" y="3382"/>
                  </a:cubicBezTo>
                  <a:cubicBezTo>
                    <a:pt x="0" y="5239"/>
                    <a:pt x="1512" y="6751"/>
                    <a:pt x="3370" y="6751"/>
                  </a:cubicBezTo>
                  <a:cubicBezTo>
                    <a:pt x="5239" y="6751"/>
                    <a:pt x="6751" y="5239"/>
                    <a:pt x="6751" y="3382"/>
                  </a:cubicBezTo>
                  <a:cubicBezTo>
                    <a:pt x="6751" y="1512"/>
                    <a:pt x="5239" y="0"/>
                    <a:pt x="3370" y="0"/>
                  </a:cubicBezTo>
                  <a:close/>
                </a:path>
              </a:pathLst>
            </a:custGeom>
            <a:solidFill>
              <a:srgbClr val="FCBD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26"/>
            <p:cNvSpPr/>
            <p:nvPr/>
          </p:nvSpPr>
          <p:spPr>
            <a:xfrm>
              <a:off x="2301475" y="2449200"/>
              <a:ext cx="98525" cy="98550"/>
            </a:xfrm>
            <a:custGeom>
              <a:rect b="b" l="l" r="r" t="t"/>
              <a:pathLst>
                <a:path extrusionOk="0" h="3942" w="3941">
                  <a:moveTo>
                    <a:pt x="1965" y="0"/>
                  </a:moveTo>
                  <a:cubicBezTo>
                    <a:pt x="881" y="0"/>
                    <a:pt x="0" y="881"/>
                    <a:pt x="0" y="1977"/>
                  </a:cubicBezTo>
                  <a:cubicBezTo>
                    <a:pt x="0" y="3060"/>
                    <a:pt x="881" y="3941"/>
                    <a:pt x="1965" y="3941"/>
                  </a:cubicBezTo>
                  <a:cubicBezTo>
                    <a:pt x="3060" y="3941"/>
                    <a:pt x="3941" y="3060"/>
                    <a:pt x="3941" y="1977"/>
                  </a:cubicBezTo>
                  <a:cubicBezTo>
                    <a:pt x="3941" y="881"/>
                    <a:pt x="3060" y="0"/>
                    <a:pt x="1965" y="0"/>
                  </a:cubicBezTo>
                  <a:close/>
                </a:path>
              </a:pathLst>
            </a:custGeom>
            <a:solidFill>
              <a:srgbClr val="FCBD2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2" name="Google Shape;272;p26"/>
          <p:cNvGrpSpPr/>
          <p:nvPr/>
        </p:nvGrpSpPr>
        <p:grpSpPr>
          <a:xfrm>
            <a:off x="7542950" y="1905338"/>
            <a:ext cx="169100" cy="169075"/>
            <a:chOff x="3273900" y="3595775"/>
            <a:chExt cx="169100" cy="169075"/>
          </a:xfrm>
        </p:grpSpPr>
        <p:sp>
          <p:nvSpPr>
            <p:cNvPr id="273" name="Google Shape;273;p26"/>
            <p:cNvSpPr/>
            <p:nvPr/>
          </p:nvSpPr>
          <p:spPr>
            <a:xfrm>
              <a:off x="3284025" y="3605875"/>
              <a:ext cx="148850" cy="148850"/>
            </a:xfrm>
            <a:custGeom>
              <a:rect b="b" l="l" r="r" t="t"/>
              <a:pathLst>
                <a:path extrusionOk="0" h="5954" w="5954">
                  <a:moveTo>
                    <a:pt x="2977" y="1"/>
                  </a:moveTo>
                  <a:cubicBezTo>
                    <a:pt x="1334" y="1"/>
                    <a:pt x="1" y="1334"/>
                    <a:pt x="1" y="2977"/>
                  </a:cubicBezTo>
                  <a:cubicBezTo>
                    <a:pt x="1" y="4621"/>
                    <a:pt x="1334" y="5954"/>
                    <a:pt x="2977" y="5954"/>
                  </a:cubicBezTo>
                  <a:cubicBezTo>
                    <a:pt x="4620" y="5954"/>
                    <a:pt x="5954" y="4621"/>
                    <a:pt x="5954" y="2977"/>
                  </a:cubicBezTo>
                  <a:cubicBezTo>
                    <a:pt x="5954" y="1334"/>
                    <a:pt x="4620" y="1"/>
                    <a:pt x="297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26"/>
            <p:cNvSpPr/>
            <p:nvPr/>
          </p:nvSpPr>
          <p:spPr>
            <a:xfrm>
              <a:off x="3273900" y="3595775"/>
              <a:ext cx="169100" cy="169075"/>
            </a:xfrm>
            <a:custGeom>
              <a:rect b="b" l="l" r="r" t="t"/>
              <a:pathLst>
                <a:path extrusionOk="0" h="6763" w="6764">
                  <a:moveTo>
                    <a:pt x="3382" y="810"/>
                  </a:moveTo>
                  <a:cubicBezTo>
                    <a:pt x="4799" y="810"/>
                    <a:pt x="5954" y="1965"/>
                    <a:pt x="5954" y="3381"/>
                  </a:cubicBezTo>
                  <a:cubicBezTo>
                    <a:pt x="5954" y="4798"/>
                    <a:pt x="4799" y="5953"/>
                    <a:pt x="3382" y="5953"/>
                  </a:cubicBezTo>
                  <a:cubicBezTo>
                    <a:pt x="1965" y="5953"/>
                    <a:pt x="810" y="4798"/>
                    <a:pt x="810" y="3381"/>
                  </a:cubicBezTo>
                  <a:cubicBezTo>
                    <a:pt x="810" y="1965"/>
                    <a:pt x="1965" y="810"/>
                    <a:pt x="3382" y="810"/>
                  </a:cubicBezTo>
                  <a:close/>
                  <a:moveTo>
                    <a:pt x="3382" y="0"/>
                  </a:moveTo>
                  <a:cubicBezTo>
                    <a:pt x="1513" y="0"/>
                    <a:pt x="1" y="1524"/>
                    <a:pt x="1" y="3381"/>
                  </a:cubicBezTo>
                  <a:cubicBezTo>
                    <a:pt x="1" y="5251"/>
                    <a:pt x="1513" y="6763"/>
                    <a:pt x="3382" y="6763"/>
                  </a:cubicBezTo>
                  <a:cubicBezTo>
                    <a:pt x="5240" y="6763"/>
                    <a:pt x="6764" y="5251"/>
                    <a:pt x="6764" y="3381"/>
                  </a:cubicBezTo>
                  <a:cubicBezTo>
                    <a:pt x="6764" y="1524"/>
                    <a:pt x="5240" y="0"/>
                    <a:pt x="3382" y="0"/>
                  </a:cubicBezTo>
                  <a:close/>
                </a:path>
              </a:pathLst>
            </a:custGeom>
            <a:solidFill>
              <a:srgbClr val="EC3A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26"/>
            <p:cNvSpPr/>
            <p:nvPr/>
          </p:nvSpPr>
          <p:spPr>
            <a:xfrm>
              <a:off x="3309025" y="3630900"/>
              <a:ext cx="98550" cy="98825"/>
            </a:xfrm>
            <a:custGeom>
              <a:rect b="b" l="l" r="r" t="t"/>
              <a:pathLst>
                <a:path extrusionOk="0" h="3953" w="3942">
                  <a:moveTo>
                    <a:pt x="1977" y="0"/>
                  </a:moveTo>
                  <a:cubicBezTo>
                    <a:pt x="882" y="0"/>
                    <a:pt x="1" y="893"/>
                    <a:pt x="1" y="1976"/>
                  </a:cubicBezTo>
                  <a:cubicBezTo>
                    <a:pt x="1" y="3072"/>
                    <a:pt x="882" y="3953"/>
                    <a:pt x="1977" y="3953"/>
                  </a:cubicBezTo>
                  <a:cubicBezTo>
                    <a:pt x="3061" y="3953"/>
                    <a:pt x="3942" y="3072"/>
                    <a:pt x="3942" y="1976"/>
                  </a:cubicBezTo>
                  <a:cubicBezTo>
                    <a:pt x="3942" y="893"/>
                    <a:pt x="3061" y="0"/>
                    <a:pt x="1977" y="0"/>
                  </a:cubicBezTo>
                  <a:close/>
                </a:path>
              </a:pathLst>
            </a:custGeom>
            <a:solidFill>
              <a:srgbClr val="EC3A3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76" name="Google Shape;276;p26"/>
          <p:cNvGrpSpPr/>
          <p:nvPr/>
        </p:nvGrpSpPr>
        <p:grpSpPr>
          <a:xfrm>
            <a:off x="8149238" y="2130700"/>
            <a:ext cx="169075" cy="169100"/>
            <a:chOff x="4075500" y="2587600"/>
            <a:chExt cx="169075" cy="169100"/>
          </a:xfrm>
        </p:grpSpPr>
        <p:sp>
          <p:nvSpPr>
            <p:cNvPr id="277" name="Google Shape;277;p26"/>
            <p:cNvSpPr/>
            <p:nvPr/>
          </p:nvSpPr>
          <p:spPr>
            <a:xfrm>
              <a:off x="4085925" y="2598025"/>
              <a:ext cx="148550" cy="148550"/>
            </a:xfrm>
            <a:custGeom>
              <a:rect b="b" l="l" r="r" t="t"/>
              <a:pathLst>
                <a:path extrusionOk="0" h="5942" w="5942">
                  <a:moveTo>
                    <a:pt x="2965" y="0"/>
                  </a:moveTo>
                  <a:cubicBezTo>
                    <a:pt x="1322" y="0"/>
                    <a:pt x="0" y="1322"/>
                    <a:pt x="0" y="2965"/>
                  </a:cubicBezTo>
                  <a:cubicBezTo>
                    <a:pt x="0" y="4608"/>
                    <a:pt x="1322" y="5942"/>
                    <a:pt x="2965" y="5942"/>
                  </a:cubicBezTo>
                  <a:cubicBezTo>
                    <a:pt x="4608" y="5942"/>
                    <a:pt x="5941" y="4608"/>
                    <a:pt x="5941" y="2965"/>
                  </a:cubicBezTo>
                  <a:cubicBezTo>
                    <a:pt x="5941" y="1322"/>
                    <a:pt x="4608" y="0"/>
                    <a:pt x="29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26"/>
            <p:cNvSpPr/>
            <p:nvPr/>
          </p:nvSpPr>
          <p:spPr>
            <a:xfrm>
              <a:off x="4075500" y="2587600"/>
              <a:ext cx="169075" cy="169100"/>
            </a:xfrm>
            <a:custGeom>
              <a:rect b="b" l="l" r="r" t="t"/>
              <a:pathLst>
                <a:path extrusionOk="0" h="6764" w="6763">
                  <a:moveTo>
                    <a:pt x="3382" y="822"/>
                  </a:moveTo>
                  <a:cubicBezTo>
                    <a:pt x="4799" y="822"/>
                    <a:pt x="5953" y="1965"/>
                    <a:pt x="5953" y="3382"/>
                  </a:cubicBezTo>
                  <a:cubicBezTo>
                    <a:pt x="5953" y="4799"/>
                    <a:pt x="4799" y="5954"/>
                    <a:pt x="3382" y="5954"/>
                  </a:cubicBezTo>
                  <a:cubicBezTo>
                    <a:pt x="1965" y="5954"/>
                    <a:pt x="822" y="4799"/>
                    <a:pt x="822" y="3382"/>
                  </a:cubicBezTo>
                  <a:cubicBezTo>
                    <a:pt x="822" y="1965"/>
                    <a:pt x="1965" y="822"/>
                    <a:pt x="3382" y="822"/>
                  </a:cubicBezTo>
                  <a:close/>
                  <a:moveTo>
                    <a:pt x="3382" y="1"/>
                  </a:moveTo>
                  <a:cubicBezTo>
                    <a:pt x="1524" y="1"/>
                    <a:pt x="0" y="1525"/>
                    <a:pt x="0" y="3382"/>
                  </a:cubicBezTo>
                  <a:cubicBezTo>
                    <a:pt x="0" y="5251"/>
                    <a:pt x="1524" y="6763"/>
                    <a:pt x="3382" y="6763"/>
                  </a:cubicBezTo>
                  <a:cubicBezTo>
                    <a:pt x="5251" y="6763"/>
                    <a:pt x="6763" y="5251"/>
                    <a:pt x="6763" y="3382"/>
                  </a:cubicBezTo>
                  <a:cubicBezTo>
                    <a:pt x="6763" y="1525"/>
                    <a:pt x="5251" y="1"/>
                    <a:pt x="3382" y="1"/>
                  </a:cubicBezTo>
                  <a:close/>
                </a:path>
              </a:pathLst>
            </a:custGeom>
            <a:solidFill>
              <a:srgbClr val="5E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26"/>
            <p:cNvSpPr/>
            <p:nvPr/>
          </p:nvSpPr>
          <p:spPr>
            <a:xfrm>
              <a:off x="4110925" y="2623025"/>
              <a:ext cx="98550" cy="98550"/>
            </a:xfrm>
            <a:custGeom>
              <a:rect b="b" l="l" r="r" t="t"/>
              <a:pathLst>
                <a:path extrusionOk="0" h="3942" w="3942">
                  <a:moveTo>
                    <a:pt x="1965" y="1"/>
                  </a:moveTo>
                  <a:cubicBezTo>
                    <a:pt x="881" y="1"/>
                    <a:pt x="0" y="882"/>
                    <a:pt x="0" y="1965"/>
                  </a:cubicBezTo>
                  <a:cubicBezTo>
                    <a:pt x="0" y="3060"/>
                    <a:pt x="881" y="3942"/>
                    <a:pt x="1965" y="3942"/>
                  </a:cubicBezTo>
                  <a:cubicBezTo>
                    <a:pt x="3060" y="3942"/>
                    <a:pt x="3941" y="3060"/>
                    <a:pt x="3941" y="1965"/>
                  </a:cubicBezTo>
                  <a:cubicBezTo>
                    <a:pt x="3941" y="882"/>
                    <a:pt x="3060" y="1"/>
                    <a:pt x="1965" y="1"/>
                  </a:cubicBezTo>
                  <a:close/>
                </a:path>
              </a:pathLst>
            </a:custGeom>
            <a:solidFill>
              <a:srgbClr val="5E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80" name="Google Shape;280;p2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12054" y="1371954"/>
            <a:ext cx="533400" cy="53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2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935838" y="2846575"/>
            <a:ext cx="600075" cy="53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2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987938" y="3719813"/>
            <a:ext cx="657225" cy="67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2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766500" y="1656513"/>
            <a:ext cx="676275" cy="666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26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296638" y="2266375"/>
            <a:ext cx="714375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26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6369288" y="3219100"/>
            <a:ext cx="714375" cy="438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26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5584275" y="1481475"/>
            <a:ext cx="647700" cy="31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26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6695788" y="1371938"/>
            <a:ext cx="552450" cy="53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26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7610475" y="2352675"/>
            <a:ext cx="1246625" cy="438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27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lang="pt-BR"/>
              <a:t>Apresentação do módulo de BI e Data Viz</a:t>
            </a:r>
            <a:endParaRPr/>
          </a:p>
        </p:txBody>
      </p:sp>
      <p:sp>
        <p:nvSpPr>
          <p:cNvPr id="294" name="Google Shape;294;p27"/>
          <p:cNvSpPr txBox="1"/>
          <p:nvPr>
            <p:ph idx="4294967295" type="body"/>
          </p:nvPr>
        </p:nvSpPr>
        <p:spPr>
          <a:xfrm>
            <a:off x="225675" y="1279250"/>
            <a:ext cx="8261700" cy="32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/>
              <a:t>Nas próximas 4 semanas vamos estudar os seguintes tópicos:</a:t>
            </a:r>
            <a:endParaRPr sz="2100"/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pt-BR" sz="2100"/>
              <a:t>Tipos de análise</a:t>
            </a:r>
            <a:endParaRPr sz="2100"/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pt-BR" sz="2100"/>
              <a:t>Teoria da visualização de dados</a:t>
            </a:r>
            <a:endParaRPr sz="2100"/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pt-BR" sz="2100"/>
              <a:t>Prática de construção de análises</a:t>
            </a:r>
            <a:endParaRPr sz="2100"/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pt-BR" sz="2100"/>
              <a:t>Power BI do básico ao avançado</a:t>
            </a:r>
            <a:endParaRPr sz="21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8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pt-BR"/>
              <a:t>Jornada de Aprendizagem</a:t>
            </a:r>
            <a:endParaRPr/>
          </a:p>
        </p:txBody>
      </p:sp>
      <p:sp>
        <p:nvSpPr>
          <p:cNvPr id="300" name="Google Shape;300;p28"/>
          <p:cNvSpPr txBox="1"/>
          <p:nvPr>
            <p:ph idx="4294967295" type="body"/>
          </p:nvPr>
        </p:nvSpPr>
        <p:spPr>
          <a:xfrm>
            <a:off x="225675" y="1279250"/>
            <a:ext cx="8261700" cy="32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pt-BR" sz="2100"/>
              <a:t>O que esperamos de vocês ao final deste módulo:</a:t>
            </a:r>
            <a:endParaRPr sz="2100"/>
          </a:p>
          <a:p>
            <a:pPr indent="-3619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pt-BR" sz="2100"/>
              <a:t>Compreender o contexto de cada tipo de análise e saber o momento da utilização de cada tipo.</a:t>
            </a:r>
            <a:endParaRPr sz="2100"/>
          </a:p>
          <a:p>
            <a:pPr indent="-3619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pt-BR" sz="2100"/>
              <a:t>Compreender as teorias que envolvem a visualização de dados e saber </a:t>
            </a:r>
            <a:r>
              <a:rPr lang="pt-BR" sz="2100"/>
              <a:t>aplicá-las</a:t>
            </a:r>
            <a:r>
              <a:rPr lang="pt-BR" sz="2100"/>
              <a:t> na prática.</a:t>
            </a:r>
            <a:endParaRPr sz="2100"/>
          </a:p>
          <a:p>
            <a:pPr indent="-3619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pt-BR" sz="2100"/>
              <a:t>Ser capaz de </a:t>
            </a:r>
            <a:r>
              <a:rPr lang="pt-BR" sz="2100"/>
              <a:t>construir</a:t>
            </a:r>
            <a:r>
              <a:rPr lang="pt-BR" sz="2100"/>
              <a:t> um projeto completo de Power BI, do dado até a apresentação.</a:t>
            </a:r>
            <a:endParaRPr sz="21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7C2ECB"/>
        </a:solidFill>
      </p:bgPr>
    </p:bg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5" name="Google Shape;30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" y="276752"/>
            <a:ext cx="2216550" cy="2216550"/>
          </a:xfrm>
          <a:prstGeom prst="rect">
            <a:avLst/>
          </a:prstGeom>
          <a:noFill/>
          <a:ln>
            <a:noFill/>
          </a:ln>
        </p:spPr>
      </p:pic>
      <p:sp>
        <p:nvSpPr>
          <p:cNvPr id="306" name="Google Shape;306;p29"/>
          <p:cNvSpPr txBox="1"/>
          <p:nvPr/>
        </p:nvSpPr>
        <p:spPr>
          <a:xfrm>
            <a:off x="712300" y="1335950"/>
            <a:ext cx="37383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3200">
                <a:solidFill>
                  <a:srgbClr val="EEEEEE"/>
                </a:solidFill>
                <a:latin typeface="Space Grotesk"/>
                <a:ea typeface="Space Grotesk"/>
                <a:cs typeface="Space Grotesk"/>
                <a:sym typeface="Space Grotesk"/>
              </a:rPr>
              <a:t>Obrigado e até as próximas aulas!</a:t>
            </a:r>
            <a:endParaRPr b="1" sz="3200">
              <a:solidFill>
                <a:srgbClr val="EEEEEE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pic>
        <p:nvPicPr>
          <p:cNvPr id="307" name="Google Shape;307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08445" y="4033320"/>
            <a:ext cx="1654775" cy="16547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08" name="Google Shape;308;p29"/>
          <p:cNvGrpSpPr/>
          <p:nvPr/>
        </p:nvGrpSpPr>
        <p:grpSpPr>
          <a:xfrm>
            <a:off x="874874" y="3834189"/>
            <a:ext cx="205000" cy="331901"/>
            <a:chOff x="5059700" y="2334775"/>
            <a:chExt cx="40775" cy="66025"/>
          </a:xfrm>
        </p:grpSpPr>
        <p:sp>
          <p:nvSpPr>
            <p:cNvPr id="309" name="Google Shape;309;p29"/>
            <p:cNvSpPr/>
            <p:nvPr/>
          </p:nvSpPr>
          <p:spPr>
            <a:xfrm>
              <a:off x="5059700" y="2334775"/>
              <a:ext cx="12475" cy="10525"/>
            </a:xfrm>
            <a:custGeom>
              <a:rect b="b" l="l" r="r" t="t"/>
              <a:pathLst>
                <a:path extrusionOk="0" h="421" w="499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29"/>
            <p:cNvSpPr/>
            <p:nvPr/>
          </p:nvSpPr>
          <p:spPr>
            <a:xfrm>
              <a:off x="5059700" y="2348650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29"/>
            <p:cNvSpPr/>
            <p:nvPr/>
          </p:nvSpPr>
          <p:spPr>
            <a:xfrm>
              <a:off x="50597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29"/>
            <p:cNvSpPr/>
            <p:nvPr/>
          </p:nvSpPr>
          <p:spPr>
            <a:xfrm>
              <a:off x="5059700" y="2376400"/>
              <a:ext cx="12475" cy="10500"/>
            </a:xfrm>
            <a:custGeom>
              <a:rect b="b" l="l" r="r" t="t"/>
              <a:pathLst>
                <a:path extrusionOk="0" h="420" w="499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29"/>
            <p:cNvSpPr/>
            <p:nvPr/>
          </p:nvSpPr>
          <p:spPr>
            <a:xfrm>
              <a:off x="5059700" y="2390125"/>
              <a:ext cx="12475" cy="10675"/>
            </a:xfrm>
            <a:custGeom>
              <a:rect b="b" l="l" r="r" t="t"/>
              <a:pathLst>
                <a:path extrusionOk="0" h="427" w="499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9"/>
            <p:cNvSpPr/>
            <p:nvPr/>
          </p:nvSpPr>
          <p:spPr>
            <a:xfrm>
              <a:off x="5073950" y="2348650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9"/>
            <p:cNvSpPr/>
            <p:nvPr/>
          </p:nvSpPr>
          <p:spPr>
            <a:xfrm>
              <a:off x="5073950" y="2362525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9"/>
            <p:cNvSpPr/>
            <p:nvPr/>
          </p:nvSpPr>
          <p:spPr>
            <a:xfrm>
              <a:off x="5074000" y="2376400"/>
              <a:ext cx="12225" cy="10500"/>
            </a:xfrm>
            <a:custGeom>
              <a:rect b="b" l="l" r="r" t="t"/>
              <a:pathLst>
                <a:path extrusionOk="0" h="420" w="489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29"/>
            <p:cNvSpPr/>
            <p:nvPr/>
          </p:nvSpPr>
          <p:spPr>
            <a:xfrm>
              <a:off x="50880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noFill/>
            <a:ln cap="flat" cmpd="sng" w="9525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